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p:sldMasterIdLst>
    <p:sldMasterId id="2147483660" r:id="rId1"/>
  </p:sldMasterIdLst>
  <p:sldIdLst>
    <p:sldId id="256" r:id="rId2"/>
    <p:sldId id="308" r:id="rId3"/>
    <p:sldId id="305" r:id="rId4"/>
    <p:sldId id="277" r:id="rId5"/>
    <p:sldId id="288" r:id="rId6"/>
    <p:sldId id="289" r:id="rId7"/>
    <p:sldId id="283" r:id="rId8"/>
    <p:sldId id="301" r:id="rId9"/>
    <p:sldId id="303" r:id="rId10"/>
    <p:sldId id="297" r:id="rId11"/>
    <p:sldId id="257" r:id="rId12"/>
    <p:sldId id="259" r:id="rId13"/>
    <p:sldId id="265" r:id="rId14"/>
    <p:sldId id="266" r:id="rId15"/>
    <p:sldId id="270" r:id="rId16"/>
    <p:sldId id="267" r:id="rId17"/>
    <p:sldId id="269" r:id="rId18"/>
    <p:sldId id="268" r:id="rId19"/>
    <p:sldId id="264" r:id="rId20"/>
    <p:sldId id="271" r:id="rId21"/>
    <p:sldId id="263" r:id="rId22"/>
    <p:sldId id="272" r:id="rId23"/>
    <p:sldId id="273" r:id="rId24"/>
    <p:sldId id="260" r:id="rId25"/>
    <p:sldId id="261" r:id="rId26"/>
    <p:sldId id="275" r:id="rId27"/>
    <p:sldId id="304" r:id="rId28"/>
    <p:sldId id="290" r:id="rId29"/>
    <p:sldId id="291" r:id="rId30"/>
    <p:sldId id="292" r:id="rId31"/>
    <p:sldId id="293" r:id="rId32"/>
    <p:sldId id="294" r:id="rId33"/>
    <p:sldId id="312" r:id="rId34"/>
    <p:sldId id="306" r:id="rId35"/>
    <p:sldId id="278" r:id="rId36"/>
    <p:sldId id="311" r:id="rId37"/>
    <p:sldId id="313" r:id="rId38"/>
    <p:sldId id="285" r:id="rId39"/>
    <p:sldId id="298" r:id="rId40"/>
    <p:sldId id="295" r:id="rId41"/>
    <p:sldId id="307" r:id="rId42"/>
    <p:sldId id="276" r:id="rId43"/>
    <p:sldId id="287" r:id="rId44"/>
    <p:sldId id="299" r:id="rId45"/>
    <p:sldId id="310" r:id="rId46"/>
  </p:sldIdLst>
  <p:sldSz cx="12192000" cy="6858000"/>
  <p:notesSz cx="6858000" cy="9144000"/>
  <p:defaultTextStyle>
    <a:defPPr>
      <a:defRPr lang="en-US"/>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avid chitiz" initials="dc" lastIdx="2" clrIdx="0">
    <p:extLst>
      <p:ext uri="{19B8F6BF-5375-455C-9EA6-DF929625EA0E}">
        <p15:presenceInfo xmlns:p15="http://schemas.microsoft.com/office/powerpoint/2012/main" userId="8bb778c28bf2eb2d"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5005" autoAdjust="0"/>
    <p:restoredTop sz="94660"/>
  </p:normalViewPr>
  <p:slideViewPr>
    <p:cSldViewPr snapToGrid="0">
      <p:cViewPr varScale="1">
        <p:scale>
          <a:sx n="114" d="100"/>
          <a:sy n="114" d="100"/>
        </p:scale>
        <p:origin x="474" y="102"/>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commentAuthors" Target="commentAuthors.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54B8F0C-5568-42B5-B76A-0E86F12A1A75}" type="doc">
      <dgm:prSet loTypeId="urn:microsoft.com/office/officeart/2005/8/layout/hierarchy6" loCatId="hierarchy" qsTypeId="urn:microsoft.com/office/officeart/2005/8/quickstyle/simple1" qsCatId="simple" csTypeId="urn:microsoft.com/office/officeart/2005/8/colors/accent1_2" csCatId="accent1" phldr="1"/>
      <dgm:spPr/>
      <dgm:t>
        <a:bodyPr/>
        <a:lstStyle/>
        <a:p>
          <a:endParaRPr lang="en-IL"/>
        </a:p>
      </dgm:t>
    </dgm:pt>
    <dgm:pt modelId="{388B0ECD-B2FB-4522-B52D-82CD17FDDC58}">
      <dgm:prSet phldrT="[Text]"/>
      <dgm:spPr>
        <a:solidFill>
          <a:schemeClr val="accent1">
            <a:lumMod val="50000"/>
          </a:schemeClr>
        </a:solidFill>
      </dgm:spPr>
      <dgm:t>
        <a:bodyPr/>
        <a:lstStyle/>
        <a:p>
          <a:r>
            <a:rPr lang="en-US" b="1" dirty="0">
              <a:solidFill>
                <a:schemeClr val="tx1"/>
              </a:solidFill>
            </a:rPr>
            <a:t>DNS over HTTPS</a:t>
          </a:r>
          <a:endParaRPr lang="en-IL" b="1" dirty="0">
            <a:solidFill>
              <a:schemeClr val="tx1"/>
            </a:solidFill>
          </a:endParaRPr>
        </a:p>
      </dgm:t>
    </dgm:pt>
    <dgm:pt modelId="{B5D24A64-8E6B-4CB4-8BE2-7E293B102F28}" type="parTrans" cxnId="{974A22EB-E7C9-4CCE-B893-8D8377E8478B}">
      <dgm:prSet/>
      <dgm:spPr/>
      <dgm:t>
        <a:bodyPr/>
        <a:lstStyle/>
        <a:p>
          <a:endParaRPr lang="en-IL"/>
        </a:p>
      </dgm:t>
    </dgm:pt>
    <dgm:pt modelId="{D88D9137-B7E7-484B-9AFA-E8961FF70854}" type="sibTrans" cxnId="{974A22EB-E7C9-4CCE-B893-8D8377E8478B}">
      <dgm:prSet/>
      <dgm:spPr/>
      <dgm:t>
        <a:bodyPr/>
        <a:lstStyle/>
        <a:p>
          <a:endParaRPr lang="en-IL"/>
        </a:p>
      </dgm:t>
    </dgm:pt>
    <dgm:pt modelId="{7D88F636-9C8D-4416-8DC7-49B1462762DB}">
      <dgm:prSet phldrT="[Text]"/>
      <dgm:spPr>
        <a:solidFill>
          <a:schemeClr val="accent1">
            <a:lumMod val="50000"/>
          </a:schemeClr>
        </a:solidFill>
      </dgm:spPr>
      <dgm:t>
        <a:bodyPr/>
        <a:lstStyle/>
        <a:p>
          <a:r>
            <a:rPr lang="en-US" b="1" dirty="0"/>
            <a:t>DNS</a:t>
          </a:r>
          <a:endParaRPr lang="en-IL" b="1" dirty="0"/>
        </a:p>
      </dgm:t>
    </dgm:pt>
    <dgm:pt modelId="{F19BE410-02C3-4CC2-A8D9-C561C21CE4E9}" type="parTrans" cxnId="{0C5B8E84-7C06-47A0-8278-F12250C47A41}">
      <dgm:prSet/>
      <dgm:spPr/>
      <dgm:t>
        <a:bodyPr/>
        <a:lstStyle/>
        <a:p>
          <a:endParaRPr lang="en-IL"/>
        </a:p>
      </dgm:t>
    </dgm:pt>
    <dgm:pt modelId="{1E7E33F9-4371-46FE-8186-17FD7EAC331B}" type="sibTrans" cxnId="{0C5B8E84-7C06-47A0-8278-F12250C47A41}">
      <dgm:prSet/>
      <dgm:spPr/>
      <dgm:t>
        <a:bodyPr/>
        <a:lstStyle/>
        <a:p>
          <a:endParaRPr lang="en-IL"/>
        </a:p>
      </dgm:t>
    </dgm:pt>
    <dgm:pt modelId="{BC82FCBA-0198-4EAB-B434-A7311EED77F5}">
      <dgm:prSet phldrT="[Text]"/>
      <dgm:spPr>
        <a:solidFill>
          <a:schemeClr val="accent1">
            <a:lumMod val="50000"/>
          </a:schemeClr>
        </a:solidFill>
      </dgm:spPr>
      <dgm:t>
        <a:bodyPr/>
        <a:lstStyle/>
        <a:p>
          <a:r>
            <a:rPr lang="en-US" b="1" dirty="0"/>
            <a:t>HTTPS</a:t>
          </a:r>
          <a:endParaRPr lang="en-IL" b="1" dirty="0"/>
        </a:p>
      </dgm:t>
    </dgm:pt>
    <dgm:pt modelId="{4060426E-7052-4690-A4B8-22EAEA617BCC}" type="parTrans" cxnId="{1E72362B-A836-4353-8318-A4FBFEC3A3BC}">
      <dgm:prSet/>
      <dgm:spPr/>
      <dgm:t>
        <a:bodyPr/>
        <a:lstStyle/>
        <a:p>
          <a:endParaRPr lang="en-IL"/>
        </a:p>
      </dgm:t>
    </dgm:pt>
    <dgm:pt modelId="{A34FB738-5C8B-4075-9006-5A2C26DCC855}" type="sibTrans" cxnId="{1E72362B-A836-4353-8318-A4FBFEC3A3BC}">
      <dgm:prSet/>
      <dgm:spPr/>
      <dgm:t>
        <a:bodyPr/>
        <a:lstStyle/>
        <a:p>
          <a:endParaRPr lang="en-IL"/>
        </a:p>
      </dgm:t>
    </dgm:pt>
    <dgm:pt modelId="{2B7B9366-ACEC-4F6E-B229-7E0A341B452C}">
      <dgm:prSet phldrT="[Text]"/>
      <dgm:spPr>
        <a:solidFill>
          <a:schemeClr val="accent1">
            <a:lumMod val="50000"/>
          </a:schemeClr>
        </a:solidFill>
      </dgm:spPr>
      <dgm:t>
        <a:bodyPr/>
        <a:lstStyle/>
        <a:p>
          <a:r>
            <a:rPr lang="en-US" b="1" dirty="0"/>
            <a:t>HTTP</a:t>
          </a:r>
          <a:endParaRPr lang="en-IL" b="1" dirty="0"/>
        </a:p>
      </dgm:t>
    </dgm:pt>
    <dgm:pt modelId="{8A7CFC77-BBDE-4F4B-9125-D12F0E5DE513}" type="parTrans" cxnId="{11C7BB93-35CE-4F69-BC97-8FE491FF617D}">
      <dgm:prSet/>
      <dgm:spPr/>
      <dgm:t>
        <a:bodyPr/>
        <a:lstStyle/>
        <a:p>
          <a:endParaRPr lang="en-IL"/>
        </a:p>
      </dgm:t>
    </dgm:pt>
    <dgm:pt modelId="{7A64304E-8173-45C8-86E3-909FC6F354F3}" type="sibTrans" cxnId="{11C7BB93-35CE-4F69-BC97-8FE491FF617D}">
      <dgm:prSet/>
      <dgm:spPr/>
      <dgm:t>
        <a:bodyPr/>
        <a:lstStyle/>
        <a:p>
          <a:endParaRPr lang="en-IL"/>
        </a:p>
      </dgm:t>
    </dgm:pt>
    <dgm:pt modelId="{6D4B7AD3-7F6B-4927-99F3-DEEF719E21E4}">
      <dgm:prSet/>
      <dgm:spPr>
        <a:solidFill>
          <a:schemeClr val="accent1">
            <a:lumMod val="50000"/>
          </a:schemeClr>
        </a:solidFill>
      </dgm:spPr>
      <dgm:t>
        <a:bodyPr/>
        <a:lstStyle/>
        <a:p>
          <a:r>
            <a:rPr lang="en-US" b="1" dirty="0"/>
            <a:t>TLS</a:t>
          </a:r>
          <a:endParaRPr lang="en-IL" b="1" dirty="0"/>
        </a:p>
      </dgm:t>
    </dgm:pt>
    <dgm:pt modelId="{F02C0AB9-C047-447E-8F70-588527218AB7}" type="parTrans" cxnId="{DD94BBAE-F1C7-48B2-A8D8-2352351856C9}">
      <dgm:prSet/>
      <dgm:spPr/>
      <dgm:t>
        <a:bodyPr/>
        <a:lstStyle/>
        <a:p>
          <a:endParaRPr lang="en-IL"/>
        </a:p>
      </dgm:t>
    </dgm:pt>
    <dgm:pt modelId="{6DC8D063-2187-492B-903D-94760FCFFAC2}" type="sibTrans" cxnId="{DD94BBAE-F1C7-48B2-A8D8-2352351856C9}">
      <dgm:prSet/>
      <dgm:spPr/>
      <dgm:t>
        <a:bodyPr/>
        <a:lstStyle/>
        <a:p>
          <a:endParaRPr lang="en-IL"/>
        </a:p>
      </dgm:t>
    </dgm:pt>
    <dgm:pt modelId="{B988297E-C679-4BFB-A400-AEEC4C1641F3}">
      <dgm:prSet/>
      <dgm:spPr>
        <a:solidFill>
          <a:schemeClr val="accent1">
            <a:lumMod val="50000"/>
          </a:schemeClr>
        </a:solidFill>
      </dgm:spPr>
      <dgm:t>
        <a:bodyPr/>
        <a:lstStyle/>
        <a:p>
          <a:r>
            <a:rPr lang="en-US" b="1" dirty="0"/>
            <a:t>HTTP1.0</a:t>
          </a:r>
          <a:endParaRPr lang="en-IL" b="1" dirty="0"/>
        </a:p>
      </dgm:t>
    </dgm:pt>
    <dgm:pt modelId="{DE80D059-F2D8-491A-94E8-132E103BED91}" type="parTrans" cxnId="{0FBEA912-88DE-4F65-8296-5EFFEA72A058}">
      <dgm:prSet/>
      <dgm:spPr/>
      <dgm:t>
        <a:bodyPr/>
        <a:lstStyle/>
        <a:p>
          <a:endParaRPr lang="en-IL"/>
        </a:p>
      </dgm:t>
    </dgm:pt>
    <dgm:pt modelId="{47940640-F085-4080-8A3F-8D4DD7A81C0C}" type="sibTrans" cxnId="{0FBEA912-88DE-4F65-8296-5EFFEA72A058}">
      <dgm:prSet/>
      <dgm:spPr/>
      <dgm:t>
        <a:bodyPr/>
        <a:lstStyle/>
        <a:p>
          <a:endParaRPr lang="en-IL"/>
        </a:p>
      </dgm:t>
    </dgm:pt>
    <dgm:pt modelId="{BB3D3502-273B-4B58-9E84-4F68A70DCE8F}">
      <dgm:prSet/>
      <dgm:spPr>
        <a:solidFill>
          <a:schemeClr val="accent1">
            <a:lumMod val="50000"/>
          </a:schemeClr>
        </a:solidFill>
      </dgm:spPr>
      <dgm:t>
        <a:bodyPr/>
        <a:lstStyle/>
        <a:p>
          <a:r>
            <a:rPr lang="en-US" b="1" dirty="0"/>
            <a:t>HTTP1.1</a:t>
          </a:r>
          <a:endParaRPr lang="en-IL" b="1" dirty="0"/>
        </a:p>
      </dgm:t>
    </dgm:pt>
    <dgm:pt modelId="{160CF39A-2319-43FE-BD2C-23A241927EB7}" type="parTrans" cxnId="{AB1D48E1-B871-47B6-A3E3-03E64440CA59}">
      <dgm:prSet/>
      <dgm:spPr/>
      <dgm:t>
        <a:bodyPr/>
        <a:lstStyle/>
        <a:p>
          <a:endParaRPr lang="en-IL"/>
        </a:p>
      </dgm:t>
    </dgm:pt>
    <dgm:pt modelId="{F5B45442-544C-4D6E-BEA3-FD6338F88D57}" type="sibTrans" cxnId="{AB1D48E1-B871-47B6-A3E3-03E64440CA59}">
      <dgm:prSet/>
      <dgm:spPr/>
      <dgm:t>
        <a:bodyPr/>
        <a:lstStyle/>
        <a:p>
          <a:endParaRPr lang="en-IL"/>
        </a:p>
      </dgm:t>
    </dgm:pt>
    <dgm:pt modelId="{CF095BF0-7184-46B0-A3F3-6652EE2107C4}">
      <dgm:prSet/>
      <dgm:spPr>
        <a:solidFill>
          <a:schemeClr val="accent1">
            <a:lumMod val="50000"/>
          </a:schemeClr>
        </a:solidFill>
      </dgm:spPr>
      <dgm:t>
        <a:bodyPr/>
        <a:lstStyle/>
        <a:p>
          <a:r>
            <a:rPr lang="en-US" b="1" dirty="0"/>
            <a:t>HTTP2.0</a:t>
          </a:r>
          <a:endParaRPr lang="en-IL" b="1" dirty="0"/>
        </a:p>
      </dgm:t>
    </dgm:pt>
    <dgm:pt modelId="{459AC987-3923-4A2F-85DC-89D200EC48B8}" type="parTrans" cxnId="{8C15118A-977D-4394-B996-8AB55A8DC3EA}">
      <dgm:prSet/>
      <dgm:spPr/>
      <dgm:t>
        <a:bodyPr/>
        <a:lstStyle/>
        <a:p>
          <a:endParaRPr lang="en-IL"/>
        </a:p>
      </dgm:t>
    </dgm:pt>
    <dgm:pt modelId="{88C1FF0A-82E6-472F-8F32-25251B9106AE}" type="sibTrans" cxnId="{8C15118A-977D-4394-B996-8AB55A8DC3EA}">
      <dgm:prSet/>
      <dgm:spPr/>
      <dgm:t>
        <a:bodyPr/>
        <a:lstStyle/>
        <a:p>
          <a:endParaRPr lang="en-IL"/>
        </a:p>
      </dgm:t>
    </dgm:pt>
    <dgm:pt modelId="{CAFB614D-FEB4-4723-8C38-0EC4A82C757B}" type="pres">
      <dgm:prSet presAssocID="{254B8F0C-5568-42B5-B76A-0E86F12A1A75}" presName="mainComposite" presStyleCnt="0">
        <dgm:presLayoutVars>
          <dgm:chPref val="1"/>
          <dgm:dir/>
          <dgm:animOne val="branch"/>
          <dgm:animLvl val="lvl"/>
          <dgm:resizeHandles val="exact"/>
        </dgm:presLayoutVars>
      </dgm:prSet>
      <dgm:spPr/>
    </dgm:pt>
    <dgm:pt modelId="{DE08095A-A3EA-4B53-83E0-4CBF017C53C4}" type="pres">
      <dgm:prSet presAssocID="{254B8F0C-5568-42B5-B76A-0E86F12A1A75}" presName="hierFlow" presStyleCnt="0"/>
      <dgm:spPr/>
    </dgm:pt>
    <dgm:pt modelId="{766E3BA7-7CC2-4A28-9B9E-826C1C510C4A}" type="pres">
      <dgm:prSet presAssocID="{254B8F0C-5568-42B5-B76A-0E86F12A1A75}" presName="hierChild1" presStyleCnt="0">
        <dgm:presLayoutVars>
          <dgm:chPref val="1"/>
          <dgm:animOne val="branch"/>
          <dgm:animLvl val="lvl"/>
        </dgm:presLayoutVars>
      </dgm:prSet>
      <dgm:spPr/>
    </dgm:pt>
    <dgm:pt modelId="{AE5F9A6D-AC76-41C5-AF7E-F849C40C5064}" type="pres">
      <dgm:prSet presAssocID="{388B0ECD-B2FB-4522-B52D-82CD17FDDC58}" presName="Name14" presStyleCnt="0"/>
      <dgm:spPr/>
    </dgm:pt>
    <dgm:pt modelId="{6298B14F-0B98-4733-A955-AB45BD4FB7C7}" type="pres">
      <dgm:prSet presAssocID="{388B0ECD-B2FB-4522-B52D-82CD17FDDC58}" presName="level1Shape" presStyleLbl="node0" presStyleIdx="0" presStyleCnt="1" custScaleX="194686">
        <dgm:presLayoutVars>
          <dgm:chPref val="3"/>
        </dgm:presLayoutVars>
      </dgm:prSet>
      <dgm:spPr/>
    </dgm:pt>
    <dgm:pt modelId="{605A04E4-1CF1-4959-9D76-B9F8F58DEE73}" type="pres">
      <dgm:prSet presAssocID="{388B0ECD-B2FB-4522-B52D-82CD17FDDC58}" presName="hierChild2" presStyleCnt="0"/>
      <dgm:spPr/>
    </dgm:pt>
    <dgm:pt modelId="{1E22B551-1BD5-48E1-8F40-7C7BAEF71A9A}" type="pres">
      <dgm:prSet presAssocID="{F19BE410-02C3-4CC2-A8D9-C561C21CE4E9}" presName="Name19" presStyleLbl="parChTrans1D2" presStyleIdx="0" presStyleCnt="2"/>
      <dgm:spPr/>
    </dgm:pt>
    <dgm:pt modelId="{CAF3447A-8C6B-4DA0-ABA8-4C466FE8D0F8}" type="pres">
      <dgm:prSet presAssocID="{7D88F636-9C8D-4416-8DC7-49B1462762DB}" presName="Name21" presStyleCnt="0"/>
      <dgm:spPr/>
    </dgm:pt>
    <dgm:pt modelId="{75B5F2A1-1958-4A59-A490-28326E9A0FDD}" type="pres">
      <dgm:prSet presAssocID="{7D88F636-9C8D-4416-8DC7-49B1462762DB}" presName="level2Shape" presStyleLbl="node2" presStyleIdx="0" presStyleCnt="2" custLinFactNeighborX="-62676" custLinFactNeighborY="1550"/>
      <dgm:spPr/>
    </dgm:pt>
    <dgm:pt modelId="{2929FF68-463F-4F1C-999D-255BF24AC981}" type="pres">
      <dgm:prSet presAssocID="{7D88F636-9C8D-4416-8DC7-49B1462762DB}" presName="hierChild3" presStyleCnt="0"/>
      <dgm:spPr/>
    </dgm:pt>
    <dgm:pt modelId="{6CF62ECE-A456-4669-A34E-563445686E6A}" type="pres">
      <dgm:prSet presAssocID="{4060426E-7052-4690-A4B8-22EAEA617BCC}" presName="Name19" presStyleLbl="parChTrans1D2" presStyleIdx="1" presStyleCnt="2"/>
      <dgm:spPr/>
    </dgm:pt>
    <dgm:pt modelId="{B5E8D439-FB73-45BE-B69F-C208520E7867}" type="pres">
      <dgm:prSet presAssocID="{BC82FCBA-0198-4EAB-B434-A7311EED77F5}" presName="Name21" presStyleCnt="0"/>
      <dgm:spPr/>
    </dgm:pt>
    <dgm:pt modelId="{C2D8F53F-FFCF-42B1-9476-5C7A8A201981}" type="pres">
      <dgm:prSet presAssocID="{BC82FCBA-0198-4EAB-B434-A7311EED77F5}" presName="level2Shape" presStyleLbl="node2" presStyleIdx="1" presStyleCnt="2" custLinFactNeighborX="54588" custLinFactNeighborY="2097"/>
      <dgm:spPr/>
    </dgm:pt>
    <dgm:pt modelId="{168843F6-4288-48A3-96C8-9DA319CA046D}" type="pres">
      <dgm:prSet presAssocID="{BC82FCBA-0198-4EAB-B434-A7311EED77F5}" presName="hierChild3" presStyleCnt="0"/>
      <dgm:spPr/>
    </dgm:pt>
    <dgm:pt modelId="{D628B3F7-3A7E-486D-92CF-159E55607A56}" type="pres">
      <dgm:prSet presAssocID="{8A7CFC77-BBDE-4F4B-9125-D12F0E5DE513}" presName="Name19" presStyleLbl="parChTrans1D3" presStyleIdx="0" presStyleCnt="2"/>
      <dgm:spPr/>
    </dgm:pt>
    <dgm:pt modelId="{B859F70C-0ED5-40CA-86B2-3B76B2585B3C}" type="pres">
      <dgm:prSet presAssocID="{2B7B9366-ACEC-4F6E-B229-7E0A341B452C}" presName="Name21" presStyleCnt="0"/>
      <dgm:spPr/>
    </dgm:pt>
    <dgm:pt modelId="{91C6A283-AFA8-4375-8A44-5131B5395D03}" type="pres">
      <dgm:prSet presAssocID="{2B7B9366-ACEC-4F6E-B229-7E0A341B452C}" presName="level2Shape" presStyleLbl="node3" presStyleIdx="0" presStyleCnt="2" custLinFactNeighborX="-148" custLinFactNeighborY="10069"/>
      <dgm:spPr/>
    </dgm:pt>
    <dgm:pt modelId="{7A9C9A8D-3143-494D-9B57-056A7161FF0B}" type="pres">
      <dgm:prSet presAssocID="{2B7B9366-ACEC-4F6E-B229-7E0A341B452C}" presName="hierChild3" presStyleCnt="0"/>
      <dgm:spPr/>
    </dgm:pt>
    <dgm:pt modelId="{06054EEF-20BC-4F1D-BA7C-B744196C52DC}" type="pres">
      <dgm:prSet presAssocID="{DE80D059-F2D8-491A-94E8-132E103BED91}" presName="Name19" presStyleLbl="parChTrans1D4" presStyleIdx="0" presStyleCnt="3"/>
      <dgm:spPr/>
    </dgm:pt>
    <dgm:pt modelId="{90189473-C316-43CE-B90D-34240A7B0661}" type="pres">
      <dgm:prSet presAssocID="{B988297E-C679-4BFB-A400-AEEC4C1641F3}" presName="Name21" presStyleCnt="0"/>
      <dgm:spPr/>
    </dgm:pt>
    <dgm:pt modelId="{E7309892-622C-4293-8AF9-530E264694EF}" type="pres">
      <dgm:prSet presAssocID="{B988297E-C679-4BFB-A400-AEEC4C1641F3}" presName="level2Shape" presStyleLbl="node4" presStyleIdx="0" presStyleCnt="3" custLinFactNeighborY="1250"/>
      <dgm:spPr/>
    </dgm:pt>
    <dgm:pt modelId="{D7885B0D-6126-4AB5-A0B4-927C8913D6FE}" type="pres">
      <dgm:prSet presAssocID="{B988297E-C679-4BFB-A400-AEEC4C1641F3}" presName="hierChild3" presStyleCnt="0"/>
      <dgm:spPr/>
    </dgm:pt>
    <dgm:pt modelId="{DF4971DA-B6B4-4EC7-83B3-DF24FFE1ADAD}" type="pres">
      <dgm:prSet presAssocID="{160CF39A-2319-43FE-BD2C-23A241927EB7}" presName="Name19" presStyleLbl="parChTrans1D4" presStyleIdx="1" presStyleCnt="3"/>
      <dgm:spPr/>
    </dgm:pt>
    <dgm:pt modelId="{C6E251D7-AA65-4FE8-9B19-5B42FA225091}" type="pres">
      <dgm:prSet presAssocID="{BB3D3502-273B-4B58-9E84-4F68A70DCE8F}" presName="Name21" presStyleCnt="0"/>
      <dgm:spPr/>
    </dgm:pt>
    <dgm:pt modelId="{D0CFACCD-87BC-4CC3-9573-7FA3A05B75D8}" type="pres">
      <dgm:prSet presAssocID="{BB3D3502-273B-4B58-9E84-4F68A70DCE8F}" presName="level2Shape" presStyleLbl="node4" presStyleIdx="1" presStyleCnt="3" custLinFactNeighborY="1250"/>
      <dgm:spPr/>
    </dgm:pt>
    <dgm:pt modelId="{97556EE1-662A-4B03-848F-A0F95B9DA96A}" type="pres">
      <dgm:prSet presAssocID="{BB3D3502-273B-4B58-9E84-4F68A70DCE8F}" presName="hierChild3" presStyleCnt="0"/>
      <dgm:spPr/>
    </dgm:pt>
    <dgm:pt modelId="{63CC0B72-16D1-4DC3-98DD-C815EFE06161}" type="pres">
      <dgm:prSet presAssocID="{459AC987-3923-4A2F-85DC-89D200EC48B8}" presName="Name19" presStyleLbl="parChTrans1D4" presStyleIdx="2" presStyleCnt="3"/>
      <dgm:spPr/>
    </dgm:pt>
    <dgm:pt modelId="{EC946731-0791-4B00-A8B5-F452F40B36BE}" type="pres">
      <dgm:prSet presAssocID="{CF095BF0-7184-46B0-A3F3-6652EE2107C4}" presName="Name21" presStyleCnt="0"/>
      <dgm:spPr/>
    </dgm:pt>
    <dgm:pt modelId="{C8AD348C-E3B4-4B62-91DA-04148704593F}" type="pres">
      <dgm:prSet presAssocID="{CF095BF0-7184-46B0-A3F3-6652EE2107C4}" presName="level2Shape" presStyleLbl="node4" presStyleIdx="2" presStyleCnt="3" custLinFactNeighborY="1250"/>
      <dgm:spPr/>
    </dgm:pt>
    <dgm:pt modelId="{4028482F-BAD3-4870-8E61-B581B6B5742C}" type="pres">
      <dgm:prSet presAssocID="{CF095BF0-7184-46B0-A3F3-6652EE2107C4}" presName="hierChild3" presStyleCnt="0"/>
      <dgm:spPr/>
    </dgm:pt>
    <dgm:pt modelId="{BFEFF967-A096-4258-8E8F-CEB2FDF33849}" type="pres">
      <dgm:prSet presAssocID="{F02C0AB9-C047-447E-8F70-588527218AB7}" presName="Name19" presStyleLbl="parChTrans1D3" presStyleIdx="1" presStyleCnt="2"/>
      <dgm:spPr/>
    </dgm:pt>
    <dgm:pt modelId="{15CF6F7C-30D6-4C3A-9D69-2D6E728B3759}" type="pres">
      <dgm:prSet presAssocID="{6D4B7AD3-7F6B-4927-99F3-DEEF719E21E4}" presName="Name21" presStyleCnt="0"/>
      <dgm:spPr/>
    </dgm:pt>
    <dgm:pt modelId="{CC867209-6AD7-42A6-BF94-41F4BC6606D9}" type="pres">
      <dgm:prSet presAssocID="{6D4B7AD3-7F6B-4927-99F3-DEEF719E21E4}" presName="level2Shape" presStyleLbl="node3" presStyleIdx="1" presStyleCnt="2" custLinFactNeighborX="82317" custLinFactNeighborY="10069"/>
      <dgm:spPr/>
    </dgm:pt>
    <dgm:pt modelId="{DA247247-8D8F-4187-8391-2A6C178C544F}" type="pres">
      <dgm:prSet presAssocID="{6D4B7AD3-7F6B-4927-99F3-DEEF719E21E4}" presName="hierChild3" presStyleCnt="0"/>
      <dgm:spPr/>
    </dgm:pt>
    <dgm:pt modelId="{47C24E52-CEA1-48DB-BD60-E1DAE81DDF1B}" type="pres">
      <dgm:prSet presAssocID="{254B8F0C-5568-42B5-B76A-0E86F12A1A75}" presName="bgShapesFlow" presStyleCnt="0"/>
      <dgm:spPr/>
    </dgm:pt>
  </dgm:ptLst>
  <dgm:cxnLst>
    <dgm:cxn modelId="{0FBEA912-88DE-4F65-8296-5EFFEA72A058}" srcId="{2B7B9366-ACEC-4F6E-B229-7E0A341B452C}" destId="{B988297E-C679-4BFB-A400-AEEC4C1641F3}" srcOrd="0" destOrd="0" parTransId="{DE80D059-F2D8-491A-94E8-132E103BED91}" sibTransId="{47940640-F085-4080-8A3F-8D4DD7A81C0C}"/>
    <dgm:cxn modelId="{981D9B1B-C661-48C6-A59E-0E697AE812C2}" type="presOf" srcId="{459AC987-3923-4A2F-85DC-89D200EC48B8}" destId="{63CC0B72-16D1-4DC3-98DD-C815EFE06161}" srcOrd="0" destOrd="0" presId="urn:microsoft.com/office/officeart/2005/8/layout/hierarchy6"/>
    <dgm:cxn modelId="{1E72362B-A836-4353-8318-A4FBFEC3A3BC}" srcId="{388B0ECD-B2FB-4522-B52D-82CD17FDDC58}" destId="{BC82FCBA-0198-4EAB-B434-A7311EED77F5}" srcOrd="1" destOrd="0" parTransId="{4060426E-7052-4690-A4B8-22EAEA617BCC}" sibTransId="{A34FB738-5C8B-4075-9006-5A2C26DCC855}"/>
    <dgm:cxn modelId="{4700132D-47E0-4464-905C-03074EC1B60E}" type="presOf" srcId="{DE80D059-F2D8-491A-94E8-132E103BED91}" destId="{06054EEF-20BC-4F1D-BA7C-B744196C52DC}" srcOrd="0" destOrd="0" presId="urn:microsoft.com/office/officeart/2005/8/layout/hierarchy6"/>
    <dgm:cxn modelId="{055AED2D-9421-4253-8CF5-10AC6201D7D7}" type="presOf" srcId="{BC82FCBA-0198-4EAB-B434-A7311EED77F5}" destId="{C2D8F53F-FFCF-42B1-9476-5C7A8A201981}" srcOrd="0" destOrd="0" presId="urn:microsoft.com/office/officeart/2005/8/layout/hierarchy6"/>
    <dgm:cxn modelId="{6C531E5E-C107-46B6-9565-AC01E9067EED}" type="presOf" srcId="{388B0ECD-B2FB-4522-B52D-82CD17FDDC58}" destId="{6298B14F-0B98-4733-A955-AB45BD4FB7C7}" srcOrd="0" destOrd="0" presId="urn:microsoft.com/office/officeart/2005/8/layout/hierarchy6"/>
    <dgm:cxn modelId="{F664775F-BF77-469D-841A-321BD1BA978D}" type="presOf" srcId="{F02C0AB9-C047-447E-8F70-588527218AB7}" destId="{BFEFF967-A096-4258-8E8F-CEB2FDF33849}" srcOrd="0" destOrd="0" presId="urn:microsoft.com/office/officeart/2005/8/layout/hierarchy6"/>
    <dgm:cxn modelId="{E8547D72-C55E-4C38-B039-038122CD62A7}" type="presOf" srcId="{7D88F636-9C8D-4416-8DC7-49B1462762DB}" destId="{75B5F2A1-1958-4A59-A490-28326E9A0FDD}" srcOrd="0" destOrd="0" presId="urn:microsoft.com/office/officeart/2005/8/layout/hierarchy6"/>
    <dgm:cxn modelId="{71CA8B52-D3F9-4885-A58B-3E8B68B3BC41}" type="presOf" srcId="{B988297E-C679-4BFB-A400-AEEC4C1641F3}" destId="{E7309892-622C-4293-8AF9-530E264694EF}" srcOrd="0" destOrd="0" presId="urn:microsoft.com/office/officeart/2005/8/layout/hierarchy6"/>
    <dgm:cxn modelId="{54D51456-823E-4D79-9846-A4D74F444D57}" type="presOf" srcId="{F19BE410-02C3-4CC2-A8D9-C561C21CE4E9}" destId="{1E22B551-1BD5-48E1-8F40-7C7BAEF71A9A}" srcOrd="0" destOrd="0" presId="urn:microsoft.com/office/officeart/2005/8/layout/hierarchy6"/>
    <dgm:cxn modelId="{52002F7F-18CF-4A81-944D-25F01C6AF369}" type="presOf" srcId="{160CF39A-2319-43FE-BD2C-23A241927EB7}" destId="{DF4971DA-B6B4-4EC7-83B3-DF24FFE1ADAD}" srcOrd="0" destOrd="0" presId="urn:microsoft.com/office/officeart/2005/8/layout/hierarchy6"/>
    <dgm:cxn modelId="{0C5B8E84-7C06-47A0-8278-F12250C47A41}" srcId="{388B0ECD-B2FB-4522-B52D-82CD17FDDC58}" destId="{7D88F636-9C8D-4416-8DC7-49B1462762DB}" srcOrd="0" destOrd="0" parTransId="{F19BE410-02C3-4CC2-A8D9-C561C21CE4E9}" sibTransId="{1E7E33F9-4371-46FE-8186-17FD7EAC331B}"/>
    <dgm:cxn modelId="{8C15118A-977D-4394-B996-8AB55A8DC3EA}" srcId="{2B7B9366-ACEC-4F6E-B229-7E0A341B452C}" destId="{CF095BF0-7184-46B0-A3F3-6652EE2107C4}" srcOrd="2" destOrd="0" parTransId="{459AC987-3923-4A2F-85DC-89D200EC48B8}" sibTransId="{88C1FF0A-82E6-472F-8F32-25251B9106AE}"/>
    <dgm:cxn modelId="{11C7BB93-35CE-4F69-BC97-8FE491FF617D}" srcId="{BC82FCBA-0198-4EAB-B434-A7311EED77F5}" destId="{2B7B9366-ACEC-4F6E-B229-7E0A341B452C}" srcOrd="0" destOrd="0" parTransId="{8A7CFC77-BBDE-4F4B-9125-D12F0E5DE513}" sibTransId="{7A64304E-8173-45C8-86E3-909FC6F354F3}"/>
    <dgm:cxn modelId="{DD94BBAE-F1C7-48B2-A8D8-2352351856C9}" srcId="{BC82FCBA-0198-4EAB-B434-A7311EED77F5}" destId="{6D4B7AD3-7F6B-4927-99F3-DEEF719E21E4}" srcOrd="1" destOrd="0" parTransId="{F02C0AB9-C047-447E-8F70-588527218AB7}" sibTransId="{6DC8D063-2187-492B-903D-94760FCFFAC2}"/>
    <dgm:cxn modelId="{3E82B0B3-4B2E-4959-BEF3-918038F55581}" type="presOf" srcId="{254B8F0C-5568-42B5-B76A-0E86F12A1A75}" destId="{CAFB614D-FEB4-4723-8C38-0EC4A82C757B}" srcOrd="0" destOrd="0" presId="urn:microsoft.com/office/officeart/2005/8/layout/hierarchy6"/>
    <dgm:cxn modelId="{3A16F9BD-F2CD-4F65-BF4B-F8C30B863FAC}" type="presOf" srcId="{CF095BF0-7184-46B0-A3F3-6652EE2107C4}" destId="{C8AD348C-E3B4-4B62-91DA-04148704593F}" srcOrd="0" destOrd="0" presId="urn:microsoft.com/office/officeart/2005/8/layout/hierarchy6"/>
    <dgm:cxn modelId="{931CFCBD-89A7-4051-8CA3-F0ACA6C085DA}" type="presOf" srcId="{4060426E-7052-4690-A4B8-22EAEA617BCC}" destId="{6CF62ECE-A456-4669-A34E-563445686E6A}" srcOrd="0" destOrd="0" presId="urn:microsoft.com/office/officeart/2005/8/layout/hierarchy6"/>
    <dgm:cxn modelId="{0CCDFACC-A537-4A0A-8ADA-A2492D273DEB}" type="presOf" srcId="{2B7B9366-ACEC-4F6E-B229-7E0A341B452C}" destId="{91C6A283-AFA8-4375-8A44-5131B5395D03}" srcOrd="0" destOrd="0" presId="urn:microsoft.com/office/officeart/2005/8/layout/hierarchy6"/>
    <dgm:cxn modelId="{67286FCE-8220-4BE8-AE7D-B09A10159092}" type="presOf" srcId="{BB3D3502-273B-4B58-9E84-4F68A70DCE8F}" destId="{D0CFACCD-87BC-4CC3-9573-7FA3A05B75D8}" srcOrd="0" destOrd="0" presId="urn:microsoft.com/office/officeart/2005/8/layout/hierarchy6"/>
    <dgm:cxn modelId="{E67BBAD5-675C-4B53-8FE1-178F7629713E}" type="presOf" srcId="{8A7CFC77-BBDE-4F4B-9125-D12F0E5DE513}" destId="{D628B3F7-3A7E-486D-92CF-159E55607A56}" srcOrd="0" destOrd="0" presId="urn:microsoft.com/office/officeart/2005/8/layout/hierarchy6"/>
    <dgm:cxn modelId="{AB1D48E1-B871-47B6-A3E3-03E64440CA59}" srcId="{2B7B9366-ACEC-4F6E-B229-7E0A341B452C}" destId="{BB3D3502-273B-4B58-9E84-4F68A70DCE8F}" srcOrd="1" destOrd="0" parTransId="{160CF39A-2319-43FE-BD2C-23A241927EB7}" sibTransId="{F5B45442-544C-4D6E-BEA3-FD6338F88D57}"/>
    <dgm:cxn modelId="{974A22EB-E7C9-4CCE-B893-8D8377E8478B}" srcId="{254B8F0C-5568-42B5-B76A-0E86F12A1A75}" destId="{388B0ECD-B2FB-4522-B52D-82CD17FDDC58}" srcOrd="0" destOrd="0" parTransId="{B5D24A64-8E6B-4CB4-8BE2-7E293B102F28}" sibTransId="{D88D9137-B7E7-484B-9AFA-E8961FF70854}"/>
    <dgm:cxn modelId="{FAF53AF5-F047-4F86-9451-A98D7DAD6B1A}" type="presOf" srcId="{6D4B7AD3-7F6B-4927-99F3-DEEF719E21E4}" destId="{CC867209-6AD7-42A6-BF94-41F4BC6606D9}" srcOrd="0" destOrd="0" presId="urn:microsoft.com/office/officeart/2005/8/layout/hierarchy6"/>
    <dgm:cxn modelId="{6E16A872-4AB0-483F-B2E0-C772127CD95F}" type="presParOf" srcId="{CAFB614D-FEB4-4723-8C38-0EC4A82C757B}" destId="{DE08095A-A3EA-4B53-83E0-4CBF017C53C4}" srcOrd="0" destOrd="0" presId="urn:microsoft.com/office/officeart/2005/8/layout/hierarchy6"/>
    <dgm:cxn modelId="{732BE994-A214-406D-85FD-590C4663ED24}" type="presParOf" srcId="{DE08095A-A3EA-4B53-83E0-4CBF017C53C4}" destId="{766E3BA7-7CC2-4A28-9B9E-826C1C510C4A}" srcOrd="0" destOrd="0" presId="urn:microsoft.com/office/officeart/2005/8/layout/hierarchy6"/>
    <dgm:cxn modelId="{47AE993C-1923-4AB2-843F-2FF5AB1D5F72}" type="presParOf" srcId="{766E3BA7-7CC2-4A28-9B9E-826C1C510C4A}" destId="{AE5F9A6D-AC76-41C5-AF7E-F849C40C5064}" srcOrd="0" destOrd="0" presId="urn:microsoft.com/office/officeart/2005/8/layout/hierarchy6"/>
    <dgm:cxn modelId="{657C13DB-EE62-49CC-AEAF-1B2AF39EE917}" type="presParOf" srcId="{AE5F9A6D-AC76-41C5-AF7E-F849C40C5064}" destId="{6298B14F-0B98-4733-A955-AB45BD4FB7C7}" srcOrd="0" destOrd="0" presId="urn:microsoft.com/office/officeart/2005/8/layout/hierarchy6"/>
    <dgm:cxn modelId="{3B9BE37E-1722-4E8D-AC05-D9141696E6BE}" type="presParOf" srcId="{AE5F9A6D-AC76-41C5-AF7E-F849C40C5064}" destId="{605A04E4-1CF1-4959-9D76-B9F8F58DEE73}" srcOrd="1" destOrd="0" presId="urn:microsoft.com/office/officeart/2005/8/layout/hierarchy6"/>
    <dgm:cxn modelId="{9852CB53-45B2-4638-A6B2-62DEA4870DC2}" type="presParOf" srcId="{605A04E4-1CF1-4959-9D76-B9F8F58DEE73}" destId="{1E22B551-1BD5-48E1-8F40-7C7BAEF71A9A}" srcOrd="0" destOrd="0" presId="urn:microsoft.com/office/officeart/2005/8/layout/hierarchy6"/>
    <dgm:cxn modelId="{4075DF08-72C9-455F-BE2E-0993D51CBF94}" type="presParOf" srcId="{605A04E4-1CF1-4959-9D76-B9F8F58DEE73}" destId="{CAF3447A-8C6B-4DA0-ABA8-4C466FE8D0F8}" srcOrd="1" destOrd="0" presId="urn:microsoft.com/office/officeart/2005/8/layout/hierarchy6"/>
    <dgm:cxn modelId="{66E28063-8235-4834-9532-F49E100450D6}" type="presParOf" srcId="{CAF3447A-8C6B-4DA0-ABA8-4C466FE8D0F8}" destId="{75B5F2A1-1958-4A59-A490-28326E9A0FDD}" srcOrd="0" destOrd="0" presId="urn:microsoft.com/office/officeart/2005/8/layout/hierarchy6"/>
    <dgm:cxn modelId="{2BD01CA0-CE38-4D5C-BAE9-E10DFE2082E0}" type="presParOf" srcId="{CAF3447A-8C6B-4DA0-ABA8-4C466FE8D0F8}" destId="{2929FF68-463F-4F1C-999D-255BF24AC981}" srcOrd="1" destOrd="0" presId="urn:microsoft.com/office/officeart/2005/8/layout/hierarchy6"/>
    <dgm:cxn modelId="{55A8AC45-AF7B-4171-BBE6-23F31AB799DC}" type="presParOf" srcId="{605A04E4-1CF1-4959-9D76-B9F8F58DEE73}" destId="{6CF62ECE-A456-4669-A34E-563445686E6A}" srcOrd="2" destOrd="0" presId="urn:microsoft.com/office/officeart/2005/8/layout/hierarchy6"/>
    <dgm:cxn modelId="{B45FF904-EA04-4002-8BE8-38A8973B57AE}" type="presParOf" srcId="{605A04E4-1CF1-4959-9D76-B9F8F58DEE73}" destId="{B5E8D439-FB73-45BE-B69F-C208520E7867}" srcOrd="3" destOrd="0" presId="urn:microsoft.com/office/officeart/2005/8/layout/hierarchy6"/>
    <dgm:cxn modelId="{6BC23D68-F95D-4871-8C5A-FF2388BE91DD}" type="presParOf" srcId="{B5E8D439-FB73-45BE-B69F-C208520E7867}" destId="{C2D8F53F-FFCF-42B1-9476-5C7A8A201981}" srcOrd="0" destOrd="0" presId="urn:microsoft.com/office/officeart/2005/8/layout/hierarchy6"/>
    <dgm:cxn modelId="{86C9702E-3AD3-4090-A4A4-A9051A9E8EC6}" type="presParOf" srcId="{B5E8D439-FB73-45BE-B69F-C208520E7867}" destId="{168843F6-4288-48A3-96C8-9DA319CA046D}" srcOrd="1" destOrd="0" presId="urn:microsoft.com/office/officeart/2005/8/layout/hierarchy6"/>
    <dgm:cxn modelId="{956D1166-569A-4DEB-885A-D0186A3E8307}" type="presParOf" srcId="{168843F6-4288-48A3-96C8-9DA319CA046D}" destId="{D628B3F7-3A7E-486D-92CF-159E55607A56}" srcOrd="0" destOrd="0" presId="urn:microsoft.com/office/officeart/2005/8/layout/hierarchy6"/>
    <dgm:cxn modelId="{9C42E29B-2599-4BD9-8F67-C16F3A2D93C6}" type="presParOf" srcId="{168843F6-4288-48A3-96C8-9DA319CA046D}" destId="{B859F70C-0ED5-40CA-86B2-3B76B2585B3C}" srcOrd="1" destOrd="0" presId="urn:microsoft.com/office/officeart/2005/8/layout/hierarchy6"/>
    <dgm:cxn modelId="{D5DD3384-9608-40F5-BBE6-5E382C8F5EFE}" type="presParOf" srcId="{B859F70C-0ED5-40CA-86B2-3B76B2585B3C}" destId="{91C6A283-AFA8-4375-8A44-5131B5395D03}" srcOrd="0" destOrd="0" presId="urn:microsoft.com/office/officeart/2005/8/layout/hierarchy6"/>
    <dgm:cxn modelId="{631B6EA2-24CE-4276-A59F-1164D7B0D4F2}" type="presParOf" srcId="{B859F70C-0ED5-40CA-86B2-3B76B2585B3C}" destId="{7A9C9A8D-3143-494D-9B57-056A7161FF0B}" srcOrd="1" destOrd="0" presId="urn:microsoft.com/office/officeart/2005/8/layout/hierarchy6"/>
    <dgm:cxn modelId="{4E0F1A0B-9336-4411-8EB6-0C47664E72DF}" type="presParOf" srcId="{7A9C9A8D-3143-494D-9B57-056A7161FF0B}" destId="{06054EEF-20BC-4F1D-BA7C-B744196C52DC}" srcOrd="0" destOrd="0" presId="urn:microsoft.com/office/officeart/2005/8/layout/hierarchy6"/>
    <dgm:cxn modelId="{5EEB17EB-695C-4653-8B24-C5507BD4E216}" type="presParOf" srcId="{7A9C9A8D-3143-494D-9B57-056A7161FF0B}" destId="{90189473-C316-43CE-B90D-34240A7B0661}" srcOrd="1" destOrd="0" presId="urn:microsoft.com/office/officeart/2005/8/layout/hierarchy6"/>
    <dgm:cxn modelId="{4CD52130-851F-4CA2-BD40-C7F8F98311EC}" type="presParOf" srcId="{90189473-C316-43CE-B90D-34240A7B0661}" destId="{E7309892-622C-4293-8AF9-530E264694EF}" srcOrd="0" destOrd="0" presId="urn:microsoft.com/office/officeart/2005/8/layout/hierarchy6"/>
    <dgm:cxn modelId="{C001D144-BB75-4FD5-AD84-1894FBA8CCF5}" type="presParOf" srcId="{90189473-C316-43CE-B90D-34240A7B0661}" destId="{D7885B0D-6126-4AB5-A0B4-927C8913D6FE}" srcOrd="1" destOrd="0" presId="urn:microsoft.com/office/officeart/2005/8/layout/hierarchy6"/>
    <dgm:cxn modelId="{2410B332-986E-45FE-8973-48D5C11C4B72}" type="presParOf" srcId="{7A9C9A8D-3143-494D-9B57-056A7161FF0B}" destId="{DF4971DA-B6B4-4EC7-83B3-DF24FFE1ADAD}" srcOrd="2" destOrd="0" presId="urn:microsoft.com/office/officeart/2005/8/layout/hierarchy6"/>
    <dgm:cxn modelId="{5BC0FA43-9294-4AF7-AC1E-25A20E3037FA}" type="presParOf" srcId="{7A9C9A8D-3143-494D-9B57-056A7161FF0B}" destId="{C6E251D7-AA65-4FE8-9B19-5B42FA225091}" srcOrd="3" destOrd="0" presId="urn:microsoft.com/office/officeart/2005/8/layout/hierarchy6"/>
    <dgm:cxn modelId="{206A1BF0-AEA0-4432-9E53-1756AC7ADCB6}" type="presParOf" srcId="{C6E251D7-AA65-4FE8-9B19-5B42FA225091}" destId="{D0CFACCD-87BC-4CC3-9573-7FA3A05B75D8}" srcOrd="0" destOrd="0" presId="urn:microsoft.com/office/officeart/2005/8/layout/hierarchy6"/>
    <dgm:cxn modelId="{CE364512-D1C0-40D3-A1B9-BBD13CF1504C}" type="presParOf" srcId="{C6E251D7-AA65-4FE8-9B19-5B42FA225091}" destId="{97556EE1-662A-4B03-848F-A0F95B9DA96A}" srcOrd="1" destOrd="0" presId="urn:microsoft.com/office/officeart/2005/8/layout/hierarchy6"/>
    <dgm:cxn modelId="{DB477693-E8A1-4E5D-BB22-907622CA5A7A}" type="presParOf" srcId="{7A9C9A8D-3143-494D-9B57-056A7161FF0B}" destId="{63CC0B72-16D1-4DC3-98DD-C815EFE06161}" srcOrd="4" destOrd="0" presId="urn:microsoft.com/office/officeart/2005/8/layout/hierarchy6"/>
    <dgm:cxn modelId="{A354D477-5C45-4FC5-B27D-9E3A0B5923E5}" type="presParOf" srcId="{7A9C9A8D-3143-494D-9B57-056A7161FF0B}" destId="{EC946731-0791-4B00-A8B5-F452F40B36BE}" srcOrd="5" destOrd="0" presId="urn:microsoft.com/office/officeart/2005/8/layout/hierarchy6"/>
    <dgm:cxn modelId="{5A4B523D-EC45-4F85-904D-431759598837}" type="presParOf" srcId="{EC946731-0791-4B00-A8B5-F452F40B36BE}" destId="{C8AD348C-E3B4-4B62-91DA-04148704593F}" srcOrd="0" destOrd="0" presId="urn:microsoft.com/office/officeart/2005/8/layout/hierarchy6"/>
    <dgm:cxn modelId="{326C95F1-4A55-4E00-AC4D-764F3EF09FD6}" type="presParOf" srcId="{EC946731-0791-4B00-A8B5-F452F40B36BE}" destId="{4028482F-BAD3-4870-8E61-B581B6B5742C}" srcOrd="1" destOrd="0" presId="urn:microsoft.com/office/officeart/2005/8/layout/hierarchy6"/>
    <dgm:cxn modelId="{0EE40A33-BEAA-4F2E-803E-C864E16334DA}" type="presParOf" srcId="{168843F6-4288-48A3-96C8-9DA319CA046D}" destId="{BFEFF967-A096-4258-8E8F-CEB2FDF33849}" srcOrd="2" destOrd="0" presId="urn:microsoft.com/office/officeart/2005/8/layout/hierarchy6"/>
    <dgm:cxn modelId="{04A65FB4-3D60-48B0-B6FA-993AC9599945}" type="presParOf" srcId="{168843F6-4288-48A3-96C8-9DA319CA046D}" destId="{15CF6F7C-30D6-4C3A-9D69-2D6E728B3759}" srcOrd="3" destOrd="0" presId="urn:microsoft.com/office/officeart/2005/8/layout/hierarchy6"/>
    <dgm:cxn modelId="{E3D3484A-9F48-4D2D-908D-96E1EC98711B}" type="presParOf" srcId="{15CF6F7C-30D6-4C3A-9D69-2D6E728B3759}" destId="{CC867209-6AD7-42A6-BF94-41F4BC6606D9}" srcOrd="0" destOrd="0" presId="urn:microsoft.com/office/officeart/2005/8/layout/hierarchy6"/>
    <dgm:cxn modelId="{17269E74-4B4B-4036-9429-B7E2EC6DF90D}" type="presParOf" srcId="{15CF6F7C-30D6-4C3A-9D69-2D6E728B3759}" destId="{DA247247-8D8F-4187-8391-2A6C178C544F}" srcOrd="1" destOrd="0" presId="urn:microsoft.com/office/officeart/2005/8/layout/hierarchy6"/>
    <dgm:cxn modelId="{67190358-6548-4C5D-85E0-CFD8F2FAC9D7}" type="presParOf" srcId="{CAFB614D-FEB4-4723-8C38-0EC4A82C757B}" destId="{47C24E52-CEA1-48DB-BD60-E1DAE81DDF1B}" srcOrd="1" destOrd="0" presId="urn:microsoft.com/office/officeart/2005/8/layout/hierarchy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54B8F0C-5568-42B5-B76A-0E86F12A1A75}" type="doc">
      <dgm:prSet loTypeId="urn:microsoft.com/office/officeart/2005/8/layout/hierarchy6" loCatId="hierarchy" qsTypeId="urn:microsoft.com/office/officeart/2005/8/quickstyle/simple1" qsCatId="simple" csTypeId="urn:microsoft.com/office/officeart/2005/8/colors/accent1_2" csCatId="accent1" phldr="1"/>
      <dgm:spPr/>
      <dgm:t>
        <a:bodyPr/>
        <a:lstStyle/>
        <a:p>
          <a:endParaRPr lang="en-IL"/>
        </a:p>
      </dgm:t>
    </dgm:pt>
    <dgm:pt modelId="{388B0ECD-B2FB-4522-B52D-82CD17FDDC58}">
      <dgm:prSet phldrT="[Text]"/>
      <dgm:spPr/>
      <dgm:t>
        <a:bodyPr/>
        <a:lstStyle/>
        <a:p>
          <a:r>
            <a:rPr lang="en-US" dirty="0">
              <a:solidFill>
                <a:schemeClr val="tx1"/>
              </a:solidFill>
            </a:rPr>
            <a:t>DNS over HTTPS</a:t>
          </a:r>
          <a:endParaRPr lang="en-IL" dirty="0">
            <a:solidFill>
              <a:schemeClr val="tx1"/>
            </a:solidFill>
          </a:endParaRPr>
        </a:p>
      </dgm:t>
    </dgm:pt>
    <dgm:pt modelId="{B5D24A64-8E6B-4CB4-8BE2-7E293B102F28}" type="parTrans" cxnId="{974A22EB-E7C9-4CCE-B893-8D8377E8478B}">
      <dgm:prSet/>
      <dgm:spPr/>
      <dgm:t>
        <a:bodyPr/>
        <a:lstStyle/>
        <a:p>
          <a:endParaRPr lang="en-IL"/>
        </a:p>
      </dgm:t>
    </dgm:pt>
    <dgm:pt modelId="{D88D9137-B7E7-484B-9AFA-E8961FF70854}" type="sibTrans" cxnId="{974A22EB-E7C9-4CCE-B893-8D8377E8478B}">
      <dgm:prSet/>
      <dgm:spPr/>
      <dgm:t>
        <a:bodyPr/>
        <a:lstStyle/>
        <a:p>
          <a:endParaRPr lang="en-IL"/>
        </a:p>
      </dgm:t>
    </dgm:pt>
    <dgm:pt modelId="{7D88F636-9C8D-4416-8DC7-49B1462762DB}">
      <dgm:prSet phldrT="[Text]"/>
      <dgm:spPr>
        <a:solidFill>
          <a:schemeClr val="accent6"/>
        </a:solidFill>
      </dgm:spPr>
      <dgm:t>
        <a:bodyPr/>
        <a:lstStyle/>
        <a:p>
          <a:r>
            <a:rPr lang="en-US" dirty="0"/>
            <a:t>DNS</a:t>
          </a:r>
          <a:endParaRPr lang="en-IL" dirty="0"/>
        </a:p>
      </dgm:t>
    </dgm:pt>
    <dgm:pt modelId="{F19BE410-02C3-4CC2-A8D9-C561C21CE4E9}" type="parTrans" cxnId="{0C5B8E84-7C06-47A0-8278-F12250C47A41}">
      <dgm:prSet/>
      <dgm:spPr/>
      <dgm:t>
        <a:bodyPr/>
        <a:lstStyle/>
        <a:p>
          <a:endParaRPr lang="en-IL"/>
        </a:p>
      </dgm:t>
    </dgm:pt>
    <dgm:pt modelId="{1E7E33F9-4371-46FE-8186-17FD7EAC331B}" type="sibTrans" cxnId="{0C5B8E84-7C06-47A0-8278-F12250C47A41}">
      <dgm:prSet/>
      <dgm:spPr/>
      <dgm:t>
        <a:bodyPr/>
        <a:lstStyle/>
        <a:p>
          <a:endParaRPr lang="en-IL"/>
        </a:p>
      </dgm:t>
    </dgm:pt>
    <dgm:pt modelId="{BC82FCBA-0198-4EAB-B434-A7311EED77F5}">
      <dgm:prSet phldrT="[Text]"/>
      <dgm:spPr/>
      <dgm:t>
        <a:bodyPr/>
        <a:lstStyle/>
        <a:p>
          <a:r>
            <a:rPr lang="en-US" dirty="0"/>
            <a:t>HTTPS</a:t>
          </a:r>
          <a:endParaRPr lang="en-IL" dirty="0"/>
        </a:p>
      </dgm:t>
    </dgm:pt>
    <dgm:pt modelId="{4060426E-7052-4690-A4B8-22EAEA617BCC}" type="parTrans" cxnId="{1E72362B-A836-4353-8318-A4FBFEC3A3BC}">
      <dgm:prSet/>
      <dgm:spPr/>
      <dgm:t>
        <a:bodyPr/>
        <a:lstStyle/>
        <a:p>
          <a:endParaRPr lang="en-IL"/>
        </a:p>
      </dgm:t>
    </dgm:pt>
    <dgm:pt modelId="{A34FB738-5C8B-4075-9006-5A2C26DCC855}" type="sibTrans" cxnId="{1E72362B-A836-4353-8318-A4FBFEC3A3BC}">
      <dgm:prSet/>
      <dgm:spPr/>
      <dgm:t>
        <a:bodyPr/>
        <a:lstStyle/>
        <a:p>
          <a:endParaRPr lang="en-IL"/>
        </a:p>
      </dgm:t>
    </dgm:pt>
    <dgm:pt modelId="{2B7B9366-ACEC-4F6E-B229-7E0A341B452C}">
      <dgm:prSet phldrT="[Text]"/>
      <dgm:spPr/>
      <dgm:t>
        <a:bodyPr/>
        <a:lstStyle/>
        <a:p>
          <a:r>
            <a:rPr lang="en-US" dirty="0"/>
            <a:t>HTTP</a:t>
          </a:r>
          <a:endParaRPr lang="en-IL" dirty="0"/>
        </a:p>
      </dgm:t>
    </dgm:pt>
    <dgm:pt modelId="{8A7CFC77-BBDE-4F4B-9125-D12F0E5DE513}" type="parTrans" cxnId="{11C7BB93-35CE-4F69-BC97-8FE491FF617D}">
      <dgm:prSet/>
      <dgm:spPr/>
      <dgm:t>
        <a:bodyPr/>
        <a:lstStyle/>
        <a:p>
          <a:endParaRPr lang="en-IL"/>
        </a:p>
      </dgm:t>
    </dgm:pt>
    <dgm:pt modelId="{7A64304E-8173-45C8-86E3-909FC6F354F3}" type="sibTrans" cxnId="{11C7BB93-35CE-4F69-BC97-8FE491FF617D}">
      <dgm:prSet/>
      <dgm:spPr/>
      <dgm:t>
        <a:bodyPr/>
        <a:lstStyle/>
        <a:p>
          <a:endParaRPr lang="en-IL"/>
        </a:p>
      </dgm:t>
    </dgm:pt>
    <dgm:pt modelId="{6D4B7AD3-7F6B-4927-99F3-DEEF719E21E4}">
      <dgm:prSet/>
      <dgm:spPr/>
      <dgm:t>
        <a:bodyPr/>
        <a:lstStyle/>
        <a:p>
          <a:r>
            <a:rPr lang="en-US" dirty="0"/>
            <a:t>TLS</a:t>
          </a:r>
          <a:endParaRPr lang="en-IL" dirty="0"/>
        </a:p>
      </dgm:t>
    </dgm:pt>
    <dgm:pt modelId="{F02C0AB9-C047-447E-8F70-588527218AB7}" type="parTrans" cxnId="{DD94BBAE-F1C7-48B2-A8D8-2352351856C9}">
      <dgm:prSet/>
      <dgm:spPr/>
      <dgm:t>
        <a:bodyPr/>
        <a:lstStyle/>
        <a:p>
          <a:endParaRPr lang="en-IL"/>
        </a:p>
      </dgm:t>
    </dgm:pt>
    <dgm:pt modelId="{6DC8D063-2187-492B-903D-94760FCFFAC2}" type="sibTrans" cxnId="{DD94BBAE-F1C7-48B2-A8D8-2352351856C9}">
      <dgm:prSet/>
      <dgm:spPr/>
      <dgm:t>
        <a:bodyPr/>
        <a:lstStyle/>
        <a:p>
          <a:endParaRPr lang="en-IL"/>
        </a:p>
      </dgm:t>
    </dgm:pt>
    <dgm:pt modelId="{B988297E-C679-4BFB-A400-AEEC4C1641F3}">
      <dgm:prSet/>
      <dgm:spPr/>
      <dgm:t>
        <a:bodyPr/>
        <a:lstStyle/>
        <a:p>
          <a:r>
            <a:rPr lang="en-US" dirty="0"/>
            <a:t>HTTP1.0</a:t>
          </a:r>
          <a:endParaRPr lang="en-IL" dirty="0"/>
        </a:p>
      </dgm:t>
    </dgm:pt>
    <dgm:pt modelId="{DE80D059-F2D8-491A-94E8-132E103BED91}" type="parTrans" cxnId="{0FBEA912-88DE-4F65-8296-5EFFEA72A058}">
      <dgm:prSet/>
      <dgm:spPr/>
      <dgm:t>
        <a:bodyPr/>
        <a:lstStyle/>
        <a:p>
          <a:endParaRPr lang="en-IL"/>
        </a:p>
      </dgm:t>
    </dgm:pt>
    <dgm:pt modelId="{47940640-F085-4080-8A3F-8D4DD7A81C0C}" type="sibTrans" cxnId="{0FBEA912-88DE-4F65-8296-5EFFEA72A058}">
      <dgm:prSet/>
      <dgm:spPr/>
      <dgm:t>
        <a:bodyPr/>
        <a:lstStyle/>
        <a:p>
          <a:endParaRPr lang="en-IL"/>
        </a:p>
      </dgm:t>
    </dgm:pt>
    <dgm:pt modelId="{BB3D3502-273B-4B58-9E84-4F68A70DCE8F}">
      <dgm:prSet/>
      <dgm:spPr/>
      <dgm:t>
        <a:bodyPr/>
        <a:lstStyle/>
        <a:p>
          <a:r>
            <a:rPr lang="en-US"/>
            <a:t>HTTP1.1</a:t>
          </a:r>
          <a:endParaRPr lang="en-IL"/>
        </a:p>
      </dgm:t>
    </dgm:pt>
    <dgm:pt modelId="{160CF39A-2319-43FE-BD2C-23A241927EB7}" type="parTrans" cxnId="{AB1D48E1-B871-47B6-A3E3-03E64440CA59}">
      <dgm:prSet/>
      <dgm:spPr/>
      <dgm:t>
        <a:bodyPr/>
        <a:lstStyle/>
        <a:p>
          <a:endParaRPr lang="en-IL"/>
        </a:p>
      </dgm:t>
    </dgm:pt>
    <dgm:pt modelId="{F5B45442-544C-4D6E-BEA3-FD6338F88D57}" type="sibTrans" cxnId="{AB1D48E1-B871-47B6-A3E3-03E64440CA59}">
      <dgm:prSet/>
      <dgm:spPr/>
      <dgm:t>
        <a:bodyPr/>
        <a:lstStyle/>
        <a:p>
          <a:endParaRPr lang="en-IL"/>
        </a:p>
      </dgm:t>
    </dgm:pt>
    <dgm:pt modelId="{CF095BF0-7184-46B0-A3F3-6652EE2107C4}">
      <dgm:prSet/>
      <dgm:spPr/>
      <dgm:t>
        <a:bodyPr/>
        <a:lstStyle/>
        <a:p>
          <a:r>
            <a:rPr lang="en-US"/>
            <a:t>HTTP2.0</a:t>
          </a:r>
          <a:endParaRPr lang="en-IL"/>
        </a:p>
      </dgm:t>
    </dgm:pt>
    <dgm:pt modelId="{459AC987-3923-4A2F-85DC-89D200EC48B8}" type="parTrans" cxnId="{8C15118A-977D-4394-B996-8AB55A8DC3EA}">
      <dgm:prSet/>
      <dgm:spPr/>
      <dgm:t>
        <a:bodyPr/>
        <a:lstStyle/>
        <a:p>
          <a:endParaRPr lang="en-IL"/>
        </a:p>
      </dgm:t>
    </dgm:pt>
    <dgm:pt modelId="{88C1FF0A-82E6-472F-8F32-25251B9106AE}" type="sibTrans" cxnId="{8C15118A-977D-4394-B996-8AB55A8DC3EA}">
      <dgm:prSet/>
      <dgm:spPr/>
      <dgm:t>
        <a:bodyPr/>
        <a:lstStyle/>
        <a:p>
          <a:endParaRPr lang="en-IL"/>
        </a:p>
      </dgm:t>
    </dgm:pt>
    <dgm:pt modelId="{CAFB614D-FEB4-4723-8C38-0EC4A82C757B}" type="pres">
      <dgm:prSet presAssocID="{254B8F0C-5568-42B5-B76A-0E86F12A1A75}" presName="mainComposite" presStyleCnt="0">
        <dgm:presLayoutVars>
          <dgm:chPref val="1"/>
          <dgm:dir/>
          <dgm:animOne val="branch"/>
          <dgm:animLvl val="lvl"/>
          <dgm:resizeHandles val="exact"/>
        </dgm:presLayoutVars>
      </dgm:prSet>
      <dgm:spPr/>
    </dgm:pt>
    <dgm:pt modelId="{DE08095A-A3EA-4B53-83E0-4CBF017C53C4}" type="pres">
      <dgm:prSet presAssocID="{254B8F0C-5568-42B5-B76A-0E86F12A1A75}" presName="hierFlow" presStyleCnt="0"/>
      <dgm:spPr/>
    </dgm:pt>
    <dgm:pt modelId="{766E3BA7-7CC2-4A28-9B9E-826C1C510C4A}" type="pres">
      <dgm:prSet presAssocID="{254B8F0C-5568-42B5-B76A-0E86F12A1A75}" presName="hierChild1" presStyleCnt="0">
        <dgm:presLayoutVars>
          <dgm:chPref val="1"/>
          <dgm:animOne val="branch"/>
          <dgm:animLvl val="lvl"/>
        </dgm:presLayoutVars>
      </dgm:prSet>
      <dgm:spPr/>
    </dgm:pt>
    <dgm:pt modelId="{AE5F9A6D-AC76-41C5-AF7E-F849C40C5064}" type="pres">
      <dgm:prSet presAssocID="{388B0ECD-B2FB-4522-B52D-82CD17FDDC58}" presName="Name14" presStyleCnt="0"/>
      <dgm:spPr/>
    </dgm:pt>
    <dgm:pt modelId="{6298B14F-0B98-4733-A955-AB45BD4FB7C7}" type="pres">
      <dgm:prSet presAssocID="{388B0ECD-B2FB-4522-B52D-82CD17FDDC58}" presName="level1Shape" presStyleLbl="node0" presStyleIdx="0" presStyleCnt="1">
        <dgm:presLayoutVars>
          <dgm:chPref val="3"/>
        </dgm:presLayoutVars>
      </dgm:prSet>
      <dgm:spPr/>
    </dgm:pt>
    <dgm:pt modelId="{605A04E4-1CF1-4959-9D76-B9F8F58DEE73}" type="pres">
      <dgm:prSet presAssocID="{388B0ECD-B2FB-4522-B52D-82CD17FDDC58}" presName="hierChild2" presStyleCnt="0"/>
      <dgm:spPr/>
    </dgm:pt>
    <dgm:pt modelId="{1E22B551-1BD5-48E1-8F40-7C7BAEF71A9A}" type="pres">
      <dgm:prSet presAssocID="{F19BE410-02C3-4CC2-A8D9-C561C21CE4E9}" presName="Name19" presStyleLbl="parChTrans1D2" presStyleIdx="0" presStyleCnt="2"/>
      <dgm:spPr/>
    </dgm:pt>
    <dgm:pt modelId="{CAF3447A-8C6B-4DA0-ABA8-4C466FE8D0F8}" type="pres">
      <dgm:prSet presAssocID="{7D88F636-9C8D-4416-8DC7-49B1462762DB}" presName="Name21" presStyleCnt="0"/>
      <dgm:spPr/>
    </dgm:pt>
    <dgm:pt modelId="{75B5F2A1-1958-4A59-A490-28326E9A0FDD}" type="pres">
      <dgm:prSet presAssocID="{7D88F636-9C8D-4416-8DC7-49B1462762DB}" presName="level2Shape" presStyleLbl="node2" presStyleIdx="0" presStyleCnt="2" custLinFactNeighborX="-62676" custLinFactNeighborY="1550"/>
      <dgm:spPr/>
    </dgm:pt>
    <dgm:pt modelId="{2929FF68-463F-4F1C-999D-255BF24AC981}" type="pres">
      <dgm:prSet presAssocID="{7D88F636-9C8D-4416-8DC7-49B1462762DB}" presName="hierChild3" presStyleCnt="0"/>
      <dgm:spPr/>
    </dgm:pt>
    <dgm:pt modelId="{6CF62ECE-A456-4669-A34E-563445686E6A}" type="pres">
      <dgm:prSet presAssocID="{4060426E-7052-4690-A4B8-22EAEA617BCC}" presName="Name19" presStyleLbl="parChTrans1D2" presStyleIdx="1" presStyleCnt="2"/>
      <dgm:spPr/>
    </dgm:pt>
    <dgm:pt modelId="{B5E8D439-FB73-45BE-B69F-C208520E7867}" type="pres">
      <dgm:prSet presAssocID="{BC82FCBA-0198-4EAB-B434-A7311EED77F5}" presName="Name21" presStyleCnt="0"/>
      <dgm:spPr/>
    </dgm:pt>
    <dgm:pt modelId="{C2D8F53F-FFCF-42B1-9476-5C7A8A201981}" type="pres">
      <dgm:prSet presAssocID="{BC82FCBA-0198-4EAB-B434-A7311EED77F5}" presName="level2Shape" presStyleLbl="node2" presStyleIdx="1" presStyleCnt="2" custLinFactNeighborX="54588" custLinFactNeighborY="2097"/>
      <dgm:spPr/>
    </dgm:pt>
    <dgm:pt modelId="{168843F6-4288-48A3-96C8-9DA319CA046D}" type="pres">
      <dgm:prSet presAssocID="{BC82FCBA-0198-4EAB-B434-A7311EED77F5}" presName="hierChild3" presStyleCnt="0"/>
      <dgm:spPr/>
    </dgm:pt>
    <dgm:pt modelId="{D628B3F7-3A7E-486D-92CF-159E55607A56}" type="pres">
      <dgm:prSet presAssocID="{8A7CFC77-BBDE-4F4B-9125-D12F0E5DE513}" presName="Name19" presStyleLbl="parChTrans1D3" presStyleIdx="0" presStyleCnt="2"/>
      <dgm:spPr/>
    </dgm:pt>
    <dgm:pt modelId="{B859F70C-0ED5-40CA-86B2-3B76B2585B3C}" type="pres">
      <dgm:prSet presAssocID="{2B7B9366-ACEC-4F6E-B229-7E0A341B452C}" presName="Name21" presStyleCnt="0"/>
      <dgm:spPr/>
    </dgm:pt>
    <dgm:pt modelId="{91C6A283-AFA8-4375-8A44-5131B5395D03}" type="pres">
      <dgm:prSet presAssocID="{2B7B9366-ACEC-4F6E-B229-7E0A341B452C}" presName="level2Shape" presStyleLbl="node3" presStyleIdx="0" presStyleCnt="2" custLinFactNeighborX="-148" custLinFactNeighborY="10069"/>
      <dgm:spPr/>
    </dgm:pt>
    <dgm:pt modelId="{7A9C9A8D-3143-494D-9B57-056A7161FF0B}" type="pres">
      <dgm:prSet presAssocID="{2B7B9366-ACEC-4F6E-B229-7E0A341B452C}" presName="hierChild3" presStyleCnt="0"/>
      <dgm:spPr/>
    </dgm:pt>
    <dgm:pt modelId="{06054EEF-20BC-4F1D-BA7C-B744196C52DC}" type="pres">
      <dgm:prSet presAssocID="{DE80D059-F2D8-491A-94E8-132E103BED91}" presName="Name19" presStyleLbl="parChTrans1D4" presStyleIdx="0" presStyleCnt="3"/>
      <dgm:spPr/>
    </dgm:pt>
    <dgm:pt modelId="{90189473-C316-43CE-B90D-34240A7B0661}" type="pres">
      <dgm:prSet presAssocID="{B988297E-C679-4BFB-A400-AEEC4C1641F3}" presName="Name21" presStyleCnt="0"/>
      <dgm:spPr/>
    </dgm:pt>
    <dgm:pt modelId="{E7309892-622C-4293-8AF9-530E264694EF}" type="pres">
      <dgm:prSet presAssocID="{B988297E-C679-4BFB-A400-AEEC4C1641F3}" presName="level2Shape" presStyleLbl="node4" presStyleIdx="0" presStyleCnt="3" custLinFactNeighborY="1250"/>
      <dgm:spPr/>
    </dgm:pt>
    <dgm:pt modelId="{D7885B0D-6126-4AB5-A0B4-927C8913D6FE}" type="pres">
      <dgm:prSet presAssocID="{B988297E-C679-4BFB-A400-AEEC4C1641F3}" presName="hierChild3" presStyleCnt="0"/>
      <dgm:spPr/>
    </dgm:pt>
    <dgm:pt modelId="{DF4971DA-B6B4-4EC7-83B3-DF24FFE1ADAD}" type="pres">
      <dgm:prSet presAssocID="{160CF39A-2319-43FE-BD2C-23A241927EB7}" presName="Name19" presStyleLbl="parChTrans1D4" presStyleIdx="1" presStyleCnt="3"/>
      <dgm:spPr/>
    </dgm:pt>
    <dgm:pt modelId="{C6E251D7-AA65-4FE8-9B19-5B42FA225091}" type="pres">
      <dgm:prSet presAssocID="{BB3D3502-273B-4B58-9E84-4F68A70DCE8F}" presName="Name21" presStyleCnt="0"/>
      <dgm:spPr/>
    </dgm:pt>
    <dgm:pt modelId="{D0CFACCD-87BC-4CC3-9573-7FA3A05B75D8}" type="pres">
      <dgm:prSet presAssocID="{BB3D3502-273B-4B58-9E84-4F68A70DCE8F}" presName="level2Shape" presStyleLbl="node4" presStyleIdx="1" presStyleCnt="3" custLinFactNeighborY="1250"/>
      <dgm:spPr/>
    </dgm:pt>
    <dgm:pt modelId="{97556EE1-662A-4B03-848F-A0F95B9DA96A}" type="pres">
      <dgm:prSet presAssocID="{BB3D3502-273B-4B58-9E84-4F68A70DCE8F}" presName="hierChild3" presStyleCnt="0"/>
      <dgm:spPr/>
    </dgm:pt>
    <dgm:pt modelId="{63CC0B72-16D1-4DC3-98DD-C815EFE06161}" type="pres">
      <dgm:prSet presAssocID="{459AC987-3923-4A2F-85DC-89D200EC48B8}" presName="Name19" presStyleLbl="parChTrans1D4" presStyleIdx="2" presStyleCnt="3"/>
      <dgm:spPr/>
    </dgm:pt>
    <dgm:pt modelId="{EC946731-0791-4B00-A8B5-F452F40B36BE}" type="pres">
      <dgm:prSet presAssocID="{CF095BF0-7184-46B0-A3F3-6652EE2107C4}" presName="Name21" presStyleCnt="0"/>
      <dgm:spPr/>
    </dgm:pt>
    <dgm:pt modelId="{C8AD348C-E3B4-4B62-91DA-04148704593F}" type="pres">
      <dgm:prSet presAssocID="{CF095BF0-7184-46B0-A3F3-6652EE2107C4}" presName="level2Shape" presStyleLbl="node4" presStyleIdx="2" presStyleCnt="3" custLinFactNeighborY="1250"/>
      <dgm:spPr/>
    </dgm:pt>
    <dgm:pt modelId="{4028482F-BAD3-4870-8E61-B581B6B5742C}" type="pres">
      <dgm:prSet presAssocID="{CF095BF0-7184-46B0-A3F3-6652EE2107C4}" presName="hierChild3" presStyleCnt="0"/>
      <dgm:spPr/>
    </dgm:pt>
    <dgm:pt modelId="{BFEFF967-A096-4258-8E8F-CEB2FDF33849}" type="pres">
      <dgm:prSet presAssocID="{F02C0AB9-C047-447E-8F70-588527218AB7}" presName="Name19" presStyleLbl="parChTrans1D3" presStyleIdx="1" presStyleCnt="2"/>
      <dgm:spPr/>
    </dgm:pt>
    <dgm:pt modelId="{15CF6F7C-30D6-4C3A-9D69-2D6E728B3759}" type="pres">
      <dgm:prSet presAssocID="{6D4B7AD3-7F6B-4927-99F3-DEEF719E21E4}" presName="Name21" presStyleCnt="0"/>
      <dgm:spPr/>
    </dgm:pt>
    <dgm:pt modelId="{CC867209-6AD7-42A6-BF94-41F4BC6606D9}" type="pres">
      <dgm:prSet presAssocID="{6D4B7AD3-7F6B-4927-99F3-DEEF719E21E4}" presName="level2Shape" presStyleLbl="node3" presStyleIdx="1" presStyleCnt="2" custLinFactNeighborX="82317" custLinFactNeighborY="10069"/>
      <dgm:spPr/>
    </dgm:pt>
    <dgm:pt modelId="{DA247247-8D8F-4187-8391-2A6C178C544F}" type="pres">
      <dgm:prSet presAssocID="{6D4B7AD3-7F6B-4927-99F3-DEEF719E21E4}" presName="hierChild3" presStyleCnt="0"/>
      <dgm:spPr/>
    </dgm:pt>
    <dgm:pt modelId="{47C24E52-CEA1-48DB-BD60-E1DAE81DDF1B}" type="pres">
      <dgm:prSet presAssocID="{254B8F0C-5568-42B5-B76A-0E86F12A1A75}" presName="bgShapesFlow" presStyleCnt="0"/>
      <dgm:spPr/>
    </dgm:pt>
  </dgm:ptLst>
  <dgm:cxnLst>
    <dgm:cxn modelId="{0FBEA912-88DE-4F65-8296-5EFFEA72A058}" srcId="{2B7B9366-ACEC-4F6E-B229-7E0A341B452C}" destId="{B988297E-C679-4BFB-A400-AEEC4C1641F3}" srcOrd="0" destOrd="0" parTransId="{DE80D059-F2D8-491A-94E8-132E103BED91}" sibTransId="{47940640-F085-4080-8A3F-8D4DD7A81C0C}"/>
    <dgm:cxn modelId="{981D9B1B-C661-48C6-A59E-0E697AE812C2}" type="presOf" srcId="{459AC987-3923-4A2F-85DC-89D200EC48B8}" destId="{63CC0B72-16D1-4DC3-98DD-C815EFE06161}" srcOrd="0" destOrd="0" presId="urn:microsoft.com/office/officeart/2005/8/layout/hierarchy6"/>
    <dgm:cxn modelId="{1E72362B-A836-4353-8318-A4FBFEC3A3BC}" srcId="{388B0ECD-B2FB-4522-B52D-82CD17FDDC58}" destId="{BC82FCBA-0198-4EAB-B434-A7311EED77F5}" srcOrd="1" destOrd="0" parTransId="{4060426E-7052-4690-A4B8-22EAEA617BCC}" sibTransId="{A34FB738-5C8B-4075-9006-5A2C26DCC855}"/>
    <dgm:cxn modelId="{4700132D-47E0-4464-905C-03074EC1B60E}" type="presOf" srcId="{DE80D059-F2D8-491A-94E8-132E103BED91}" destId="{06054EEF-20BC-4F1D-BA7C-B744196C52DC}" srcOrd="0" destOrd="0" presId="urn:microsoft.com/office/officeart/2005/8/layout/hierarchy6"/>
    <dgm:cxn modelId="{055AED2D-9421-4253-8CF5-10AC6201D7D7}" type="presOf" srcId="{BC82FCBA-0198-4EAB-B434-A7311EED77F5}" destId="{C2D8F53F-FFCF-42B1-9476-5C7A8A201981}" srcOrd="0" destOrd="0" presId="urn:microsoft.com/office/officeart/2005/8/layout/hierarchy6"/>
    <dgm:cxn modelId="{6C531E5E-C107-46B6-9565-AC01E9067EED}" type="presOf" srcId="{388B0ECD-B2FB-4522-B52D-82CD17FDDC58}" destId="{6298B14F-0B98-4733-A955-AB45BD4FB7C7}" srcOrd="0" destOrd="0" presId="urn:microsoft.com/office/officeart/2005/8/layout/hierarchy6"/>
    <dgm:cxn modelId="{F664775F-BF77-469D-841A-321BD1BA978D}" type="presOf" srcId="{F02C0AB9-C047-447E-8F70-588527218AB7}" destId="{BFEFF967-A096-4258-8E8F-CEB2FDF33849}" srcOrd="0" destOrd="0" presId="urn:microsoft.com/office/officeart/2005/8/layout/hierarchy6"/>
    <dgm:cxn modelId="{E8547D72-C55E-4C38-B039-038122CD62A7}" type="presOf" srcId="{7D88F636-9C8D-4416-8DC7-49B1462762DB}" destId="{75B5F2A1-1958-4A59-A490-28326E9A0FDD}" srcOrd="0" destOrd="0" presId="urn:microsoft.com/office/officeart/2005/8/layout/hierarchy6"/>
    <dgm:cxn modelId="{71CA8B52-D3F9-4885-A58B-3E8B68B3BC41}" type="presOf" srcId="{B988297E-C679-4BFB-A400-AEEC4C1641F3}" destId="{E7309892-622C-4293-8AF9-530E264694EF}" srcOrd="0" destOrd="0" presId="urn:microsoft.com/office/officeart/2005/8/layout/hierarchy6"/>
    <dgm:cxn modelId="{54D51456-823E-4D79-9846-A4D74F444D57}" type="presOf" srcId="{F19BE410-02C3-4CC2-A8D9-C561C21CE4E9}" destId="{1E22B551-1BD5-48E1-8F40-7C7BAEF71A9A}" srcOrd="0" destOrd="0" presId="urn:microsoft.com/office/officeart/2005/8/layout/hierarchy6"/>
    <dgm:cxn modelId="{52002F7F-18CF-4A81-944D-25F01C6AF369}" type="presOf" srcId="{160CF39A-2319-43FE-BD2C-23A241927EB7}" destId="{DF4971DA-B6B4-4EC7-83B3-DF24FFE1ADAD}" srcOrd="0" destOrd="0" presId="urn:microsoft.com/office/officeart/2005/8/layout/hierarchy6"/>
    <dgm:cxn modelId="{0C5B8E84-7C06-47A0-8278-F12250C47A41}" srcId="{388B0ECD-B2FB-4522-B52D-82CD17FDDC58}" destId="{7D88F636-9C8D-4416-8DC7-49B1462762DB}" srcOrd="0" destOrd="0" parTransId="{F19BE410-02C3-4CC2-A8D9-C561C21CE4E9}" sibTransId="{1E7E33F9-4371-46FE-8186-17FD7EAC331B}"/>
    <dgm:cxn modelId="{8C15118A-977D-4394-B996-8AB55A8DC3EA}" srcId="{2B7B9366-ACEC-4F6E-B229-7E0A341B452C}" destId="{CF095BF0-7184-46B0-A3F3-6652EE2107C4}" srcOrd="2" destOrd="0" parTransId="{459AC987-3923-4A2F-85DC-89D200EC48B8}" sibTransId="{88C1FF0A-82E6-472F-8F32-25251B9106AE}"/>
    <dgm:cxn modelId="{11C7BB93-35CE-4F69-BC97-8FE491FF617D}" srcId="{BC82FCBA-0198-4EAB-B434-A7311EED77F5}" destId="{2B7B9366-ACEC-4F6E-B229-7E0A341B452C}" srcOrd="0" destOrd="0" parTransId="{8A7CFC77-BBDE-4F4B-9125-D12F0E5DE513}" sibTransId="{7A64304E-8173-45C8-86E3-909FC6F354F3}"/>
    <dgm:cxn modelId="{DD94BBAE-F1C7-48B2-A8D8-2352351856C9}" srcId="{BC82FCBA-0198-4EAB-B434-A7311EED77F5}" destId="{6D4B7AD3-7F6B-4927-99F3-DEEF719E21E4}" srcOrd="1" destOrd="0" parTransId="{F02C0AB9-C047-447E-8F70-588527218AB7}" sibTransId="{6DC8D063-2187-492B-903D-94760FCFFAC2}"/>
    <dgm:cxn modelId="{3E82B0B3-4B2E-4959-BEF3-918038F55581}" type="presOf" srcId="{254B8F0C-5568-42B5-B76A-0E86F12A1A75}" destId="{CAFB614D-FEB4-4723-8C38-0EC4A82C757B}" srcOrd="0" destOrd="0" presId="urn:microsoft.com/office/officeart/2005/8/layout/hierarchy6"/>
    <dgm:cxn modelId="{3A16F9BD-F2CD-4F65-BF4B-F8C30B863FAC}" type="presOf" srcId="{CF095BF0-7184-46B0-A3F3-6652EE2107C4}" destId="{C8AD348C-E3B4-4B62-91DA-04148704593F}" srcOrd="0" destOrd="0" presId="urn:microsoft.com/office/officeart/2005/8/layout/hierarchy6"/>
    <dgm:cxn modelId="{931CFCBD-89A7-4051-8CA3-F0ACA6C085DA}" type="presOf" srcId="{4060426E-7052-4690-A4B8-22EAEA617BCC}" destId="{6CF62ECE-A456-4669-A34E-563445686E6A}" srcOrd="0" destOrd="0" presId="urn:microsoft.com/office/officeart/2005/8/layout/hierarchy6"/>
    <dgm:cxn modelId="{0CCDFACC-A537-4A0A-8ADA-A2492D273DEB}" type="presOf" srcId="{2B7B9366-ACEC-4F6E-B229-7E0A341B452C}" destId="{91C6A283-AFA8-4375-8A44-5131B5395D03}" srcOrd="0" destOrd="0" presId="urn:microsoft.com/office/officeart/2005/8/layout/hierarchy6"/>
    <dgm:cxn modelId="{67286FCE-8220-4BE8-AE7D-B09A10159092}" type="presOf" srcId="{BB3D3502-273B-4B58-9E84-4F68A70DCE8F}" destId="{D0CFACCD-87BC-4CC3-9573-7FA3A05B75D8}" srcOrd="0" destOrd="0" presId="urn:microsoft.com/office/officeart/2005/8/layout/hierarchy6"/>
    <dgm:cxn modelId="{E67BBAD5-675C-4B53-8FE1-178F7629713E}" type="presOf" srcId="{8A7CFC77-BBDE-4F4B-9125-D12F0E5DE513}" destId="{D628B3F7-3A7E-486D-92CF-159E55607A56}" srcOrd="0" destOrd="0" presId="urn:microsoft.com/office/officeart/2005/8/layout/hierarchy6"/>
    <dgm:cxn modelId="{AB1D48E1-B871-47B6-A3E3-03E64440CA59}" srcId="{2B7B9366-ACEC-4F6E-B229-7E0A341B452C}" destId="{BB3D3502-273B-4B58-9E84-4F68A70DCE8F}" srcOrd="1" destOrd="0" parTransId="{160CF39A-2319-43FE-BD2C-23A241927EB7}" sibTransId="{F5B45442-544C-4D6E-BEA3-FD6338F88D57}"/>
    <dgm:cxn modelId="{974A22EB-E7C9-4CCE-B893-8D8377E8478B}" srcId="{254B8F0C-5568-42B5-B76A-0E86F12A1A75}" destId="{388B0ECD-B2FB-4522-B52D-82CD17FDDC58}" srcOrd="0" destOrd="0" parTransId="{B5D24A64-8E6B-4CB4-8BE2-7E293B102F28}" sibTransId="{D88D9137-B7E7-484B-9AFA-E8961FF70854}"/>
    <dgm:cxn modelId="{FAF53AF5-F047-4F86-9451-A98D7DAD6B1A}" type="presOf" srcId="{6D4B7AD3-7F6B-4927-99F3-DEEF719E21E4}" destId="{CC867209-6AD7-42A6-BF94-41F4BC6606D9}" srcOrd="0" destOrd="0" presId="urn:microsoft.com/office/officeart/2005/8/layout/hierarchy6"/>
    <dgm:cxn modelId="{6E16A872-4AB0-483F-B2E0-C772127CD95F}" type="presParOf" srcId="{CAFB614D-FEB4-4723-8C38-0EC4A82C757B}" destId="{DE08095A-A3EA-4B53-83E0-4CBF017C53C4}" srcOrd="0" destOrd="0" presId="urn:microsoft.com/office/officeart/2005/8/layout/hierarchy6"/>
    <dgm:cxn modelId="{732BE994-A214-406D-85FD-590C4663ED24}" type="presParOf" srcId="{DE08095A-A3EA-4B53-83E0-4CBF017C53C4}" destId="{766E3BA7-7CC2-4A28-9B9E-826C1C510C4A}" srcOrd="0" destOrd="0" presId="urn:microsoft.com/office/officeart/2005/8/layout/hierarchy6"/>
    <dgm:cxn modelId="{47AE993C-1923-4AB2-843F-2FF5AB1D5F72}" type="presParOf" srcId="{766E3BA7-7CC2-4A28-9B9E-826C1C510C4A}" destId="{AE5F9A6D-AC76-41C5-AF7E-F849C40C5064}" srcOrd="0" destOrd="0" presId="urn:microsoft.com/office/officeart/2005/8/layout/hierarchy6"/>
    <dgm:cxn modelId="{657C13DB-EE62-49CC-AEAF-1B2AF39EE917}" type="presParOf" srcId="{AE5F9A6D-AC76-41C5-AF7E-F849C40C5064}" destId="{6298B14F-0B98-4733-A955-AB45BD4FB7C7}" srcOrd="0" destOrd="0" presId="urn:microsoft.com/office/officeart/2005/8/layout/hierarchy6"/>
    <dgm:cxn modelId="{3B9BE37E-1722-4E8D-AC05-D9141696E6BE}" type="presParOf" srcId="{AE5F9A6D-AC76-41C5-AF7E-F849C40C5064}" destId="{605A04E4-1CF1-4959-9D76-B9F8F58DEE73}" srcOrd="1" destOrd="0" presId="urn:microsoft.com/office/officeart/2005/8/layout/hierarchy6"/>
    <dgm:cxn modelId="{9852CB53-45B2-4638-A6B2-62DEA4870DC2}" type="presParOf" srcId="{605A04E4-1CF1-4959-9D76-B9F8F58DEE73}" destId="{1E22B551-1BD5-48E1-8F40-7C7BAEF71A9A}" srcOrd="0" destOrd="0" presId="urn:microsoft.com/office/officeart/2005/8/layout/hierarchy6"/>
    <dgm:cxn modelId="{4075DF08-72C9-455F-BE2E-0993D51CBF94}" type="presParOf" srcId="{605A04E4-1CF1-4959-9D76-B9F8F58DEE73}" destId="{CAF3447A-8C6B-4DA0-ABA8-4C466FE8D0F8}" srcOrd="1" destOrd="0" presId="urn:microsoft.com/office/officeart/2005/8/layout/hierarchy6"/>
    <dgm:cxn modelId="{66E28063-8235-4834-9532-F49E100450D6}" type="presParOf" srcId="{CAF3447A-8C6B-4DA0-ABA8-4C466FE8D0F8}" destId="{75B5F2A1-1958-4A59-A490-28326E9A0FDD}" srcOrd="0" destOrd="0" presId="urn:microsoft.com/office/officeart/2005/8/layout/hierarchy6"/>
    <dgm:cxn modelId="{2BD01CA0-CE38-4D5C-BAE9-E10DFE2082E0}" type="presParOf" srcId="{CAF3447A-8C6B-4DA0-ABA8-4C466FE8D0F8}" destId="{2929FF68-463F-4F1C-999D-255BF24AC981}" srcOrd="1" destOrd="0" presId="urn:microsoft.com/office/officeart/2005/8/layout/hierarchy6"/>
    <dgm:cxn modelId="{55A8AC45-AF7B-4171-BBE6-23F31AB799DC}" type="presParOf" srcId="{605A04E4-1CF1-4959-9D76-B9F8F58DEE73}" destId="{6CF62ECE-A456-4669-A34E-563445686E6A}" srcOrd="2" destOrd="0" presId="urn:microsoft.com/office/officeart/2005/8/layout/hierarchy6"/>
    <dgm:cxn modelId="{B45FF904-EA04-4002-8BE8-38A8973B57AE}" type="presParOf" srcId="{605A04E4-1CF1-4959-9D76-B9F8F58DEE73}" destId="{B5E8D439-FB73-45BE-B69F-C208520E7867}" srcOrd="3" destOrd="0" presId="urn:microsoft.com/office/officeart/2005/8/layout/hierarchy6"/>
    <dgm:cxn modelId="{6BC23D68-F95D-4871-8C5A-FF2388BE91DD}" type="presParOf" srcId="{B5E8D439-FB73-45BE-B69F-C208520E7867}" destId="{C2D8F53F-FFCF-42B1-9476-5C7A8A201981}" srcOrd="0" destOrd="0" presId="urn:microsoft.com/office/officeart/2005/8/layout/hierarchy6"/>
    <dgm:cxn modelId="{86C9702E-3AD3-4090-A4A4-A9051A9E8EC6}" type="presParOf" srcId="{B5E8D439-FB73-45BE-B69F-C208520E7867}" destId="{168843F6-4288-48A3-96C8-9DA319CA046D}" srcOrd="1" destOrd="0" presId="urn:microsoft.com/office/officeart/2005/8/layout/hierarchy6"/>
    <dgm:cxn modelId="{956D1166-569A-4DEB-885A-D0186A3E8307}" type="presParOf" srcId="{168843F6-4288-48A3-96C8-9DA319CA046D}" destId="{D628B3F7-3A7E-486D-92CF-159E55607A56}" srcOrd="0" destOrd="0" presId="urn:microsoft.com/office/officeart/2005/8/layout/hierarchy6"/>
    <dgm:cxn modelId="{9C42E29B-2599-4BD9-8F67-C16F3A2D93C6}" type="presParOf" srcId="{168843F6-4288-48A3-96C8-9DA319CA046D}" destId="{B859F70C-0ED5-40CA-86B2-3B76B2585B3C}" srcOrd="1" destOrd="0" presId="urn:microsoft.com/office/officeart/2005/8/layout/hierarchy6"/>
    <dgm:cxn modelId="{D5DD3384-9608-40F5-BBE6-5E382C8F5EFE}" type="presParOf" srcId="{B859F70C-0ED5-40CA-86B2-3B76B2585B3C}" destId="{91C6A283-AFA8-4375-8A44-5131B5395D03}" srcOrd="0" destOrd="0" presId="urn:microsoft.com/office/officeart/2005/8/layout/hierarchy6"/>
    <dgm:cxn modelId="{631B6EA2-24CE-4276-A59F-1164D7B0D4F2}" type="presParOf" srcId="{B859F70C-0ED5-40CA-86B2-3B76B2585B3C}" destId="{7A9C9A8D-3143-494D-9B57-056A7161FF0B}" srcOrd="1" destOrd="0" presId="urn:microsoft.com/office/officeart/2005/8/layout/hierarchy6"/>
    <dgm:cxn modelId="{4E0F1A0B-9336-4411-8EB6-0C47664E72DF}" type="presParOf" srcId="{7A9C9A8D-3143-494D-9B57-056A7161FF0B}" destId="{06054EEF-20BC-4F1D-BA7C-B744196C52DC}" srcOrd="0" destOrd="0" presId="urn:microsoft.com/office/officeart/2005/8/layout/hierarchy6"/>
    <dgm:cxn modelId="{5EEB17EB-695C-4653-8B24-C5507BD4E216}" type="presParOf" srcId="{7A9C9A8D-3143-494D-9B57-056A7161FF0B}" destId="{90189473-C316-43CE-B90D-34240A7B0661}" srcOrd="1" destOrd="0" presId="urn:microsoft.com/office/officeart/2005/8/layout/hierarchy6"/>
    <dgm:cxn modelId="{4CD52130-851F-4CA2-BD40-C7F8F98311EC}" type="presParOf" srcId="{90189473-C316-43CE-B90D-34240A7B0661}" destId="{E7309892-622C-4293-8AF9-530E264694EF}" srcOrd="0" destOrd="0" presId="urn:microsoft.com/office/officeart/2005/8/layout/hierarchy6"/>
    <dgm:cxn modelId="{C001D144-BB75-4FD5-AD84-1894FBA8CCF5}" type="presParOf" srcId="{90189473-C316-43CE-B90D-34240A7B0661}" destId="{D7885B0D-6126-4AB5-A0B4-927C8913D6FE}" srcOrd="1" destOrd="0" presId="urn:microsoft.com/office/officeart/2005/8/layout/hierarchy6"/>
    <dgm:cxn modelId="{2410B332-986E-45FE-8973-48D5C11C4B72}" type="presParOf" srcId="{7A9C9A8D-3143-494D-9B57-056A7161FF0B}" destId="{DF4971DA-B6B4-4EC7-83B3-DF24FFE1ADAD}" srcOrd="2" destOrd="0" presId="urn:microsoft.com/office/officeart/2005/8/layout/hierarchy6"/>
    <dgm:cxn modelId="{5BC0FA43-9294-4AF7-AC1E-25A20E3037FA}" type="presParOf" srcId="{7A9C9A8D-3143-494D-9B57-056A7161FF0B}" destId="{C6E251D7-AA65-4FE8-9B19-5B42FA225091}" srcOrd="3" destOrd="0" presId="urn:microsoft.com/office/officeart/2005/8/layout/hierarchy6"/>
    <dgm:cxn modelId="{206A1BF0-AEA0-4432-9E53-1756AC7ADCB6}" type="presParOf" srcId="{C6E251D7-AA65-4FE8-9B19-5B42FA225091}" destId="{D0CFACCD-87BC-4CC3-9573-7FA3A05B75D8}" srcOrd="0" destOrd="0" presId="urn:microsoft.com/office/officeart/2005/8/layout/hierarchy6"/>
    <dgm:cxn modelId="{CE364512-D1C0-40D3-A1B9-BBD13CF1504C}" type="presParOf" srcId="{C6E251D7-AA65-4FE8-9B19-5B42FA225091}" destId="{97556EE1-662A-4B03-848F-A0F95B9DA96A}" srcOrd="1" destOrd="0" presId="urn:microsoft.com/office/officeart/2005/8/layout/hierarchy6"/>
    <dgm:cxn modelId="{DB477693-E8A1-4E5D-BB22-907622CA5A7A}" type="presParOf" srcId="{7A9C9A8D-3143-494D-9B57-056A7161FF0B}" destId="{63CC0B72-16D1-4DC3-98DD-C815EFE06161}" srcOrd="4" destOrd="0" presId="urn:microsoft.com/office/officeart/2005/8/layout/hierarchy6"/>
    <dgm:cxn modelId="{A354D477-5C45-4FC5-B27D-9E3A0B5923E5}" type="presParOf" srcId="{7A9C9A8D-3143-494D-9B57-056A7161FF0B}" destId="{EC946731-0791-4B00-A8B5-F452F40B36BE}" srcOrd="5" destOrd="0" presId="urn:microsoft.com/office/officeart/2005/8/layout/hierarchy6"/>
    <dgm:cxn modelId="{5A4B523D-EC45-4F85-904D-431759598837}" type="presParOf" srcId="{EC946731-0791-4B00-A8B5-F452F40B36BE}" destId="{C8AD348C-E3B4-4B62-91DA-04148704593F}" srcOrd="0" destOrd="0" presId="urn:microsoft.com/office/officeart/2005/8/layout/hierarchy6"/>
    <dgm:cxn modelId="{326C95F1-4A55-4E00-AC4D-764F3EF09FD6}" type="presParOf" srcId="{EC946731-0791-4B00-A8B5-F452F40B36BE}" destId="{4028482F-BAD3-4870-8E61-B581B6B5742C}" srcOrd="1" destOrd="0" presId="urn:microsoft.com/office/officeart/2005/8/layout/hierarchy6"/>
    <dgm:cxn modelId="{0EE40A33-BEAA-4F2E-803E-C864E16334DA}" type="presParOf" srcId="{168843F6-4288-48A3-96C8-9DA319CA046D}" destId="{BFEFF967-A096-4258-8E8F-CEB2FDF33849}" srcOrd="2" destOrd="0" presId="urn:microsoft.com/office/officeart/2005/8/layout/hierarchy6"/>
    <dgm:cxn modelId="{04A65FB4-3D60-48B0-B6FA-993AC9599945}" type="presParOf" srcId="{168843F6-4288-48A3-96C8-9DA319CA046D}" destId="{15CF6F7C-30D6-4C3A-9D69-2D6E728B3759}" srcOrd="3" destOrd="0" presId="urn:microsoft.com/office/officeart/2005/8/layout/hierarchy6"/>
    <dgm:cxn modelId="{E3D3484A-9F48-4D2D-908D-96E1EC98711B}" type="presParOf" srcId="{15CF6F7C-30D6-4C3A-9D69-2D6E728B3759}" destId="{CC867209-6AD7-42A6-BF94-41F4BC6606D9}" srcOrd="0" destOrd="0" presId="urn:microsoft.com/office/officeart/2005/8/layout/hierarchy6"/>
    <dgm:cxn modelId="{17269E74-4B4B-4036-9429-B7E2EC6DF90D}" type="presParOf" srcId="{15CF6F7C-30D6-4C3A-9D69-2D6E728B3759}" destId="{DA247247-8D8F-4187-8391-2A6C178C544F}" srcOrd="1" destOrd="0" presId="urn:microsoft.com/office/officeart/2005/8/layout/hierarchy6"/>
    <dgm:cxn modelId="{67190358-6548-4C5D-85E0-CFD8F2FAC9D7}" type="presParOf" srcId="{CAFB614D-FEB4-4723-8C38-0EC4A82C757B}" destId="{47C24E52-CEA1-48DB-BD60-E1DAE81DDF1B}" srcOrd="1" destOrd="0" presId="urn:microsoft.com/office/officeart/2005/8/layout/hierarchy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54B8F0C-5568-42B5-B76A-0E86F12A1A75}" type="doc">
      <dgm:prSet loTypeId="urn:microsoft.com/office/officeart/2005/8/layout/hierarchy6" loCatId="hierarchy" qsTypeId="urn:microsoft.com/office/officeart/2005/8/quickstyle/simple1" qsCatId="simple" csTypeId="urn:microsoft.com/office/officeart/2005/8/colors/accent1_2" csCatId="accent1" phldr="1"/>
      <dgm:spPr/>
      <dgm:t>
        <a:bodyPr/>
        <a:lstStyle/>
        <a:p>
          <a:endParaRPr lang="en-IL"/>
        </a:p>
      </dgm:t>
    </dgm:pt>
    <dgm:pt modelId="{388B0ECD-B2FB-4522-B52D-82CD17FDDC58}">
      <dgm:prSet phldrT="[Text]"/>
      <dgm:spPr/>
      <dgm:t>
        <a:bodyPr/>
        <a:lstStyle/>
        <a:p>
          <a:r>
            <a:rPr lang="en-US" dirty="0">
              <a:solidFill>
                <a:schemeClr val="tx1"/>
              </a:solidFill>
            </a:rPr>
            <a:t>DNS over HTTPS</a:t>
          </a:r>
          <a:endParaRPr lang="en-IL" dirty="0">
            <a:solidFill>
              <a:schemeClr val="tx1"/>
            </a:solidFill>
          </a:endParaRPr>
        </a:p>
      </dgm:t>
    </dgm:pt>
    <dgm:pt modelId="{B5D24A64-8E6B-4CB4-8BE2-7E293B102F28}" type="parTrans" cxnId="{974A22EB-E7C9-4CCE-B893-8D8377E8478B}">
      <dgm:prSet/>
      <dgm:spPr/>
      <dgm:t>
        <a:bodyPr/>
        <a:lstStyle/>
        <a:p>
          <a:endParaRPr lang="en-IL"/>
        </a:p>
      </dgm:t>
    </dgm:pt>
    <dgm:pt modelId="{D88D9137-B7E7-484B-9AFA-E8961FF70854}" type="sibTrans" cxnId="{974A22EB-E7C9-4CCE-B893-8D8377E8478B}">
      <dgm:prSet/>
      <dgm:spPr/>
      <dgm:t>
        <a:bodyPr/>
        <a:lstStyle/>
        <a:p>
          <a:endParaRPr lang="en-IL"/>
        </a:p>
      </dgm:t>
    </dgm:pt>
    <dgm:pt modelId="{7D88F636-9C8D-4416-8DC7-49B1462762DB}">
      <dgm:prSet phldrT="[Text]"/>
      <dgm:spPr>
        <a:solidFill>
          <a:schemeClr val="accent6"/>
        </a:solidFill>
      </dgm:spPr>
      <dgm:t>
        <a:bodyPr/>
        <a:lstStyle/>
        <a:p>
          <a:r>
            <a:rPr lang="en-US" dirty="0"/>
            <a:t>DNS</a:t>
          </a:r>
          <a:endParaRPr lang="en-IL" dirty="0"/>
        </a:p>
      </dgm:t>
    </dgm:pt>
    <dgm:pt modelId="{F19BE410-02C3-4CC2-A8D9-C561C21CE4E9}" type="parTrans" cxnId="{0C5B8E84-7C06-47A0-8278-F12250C47A41}">
      <dgm:prSet/>
      <dgm:spPr/>
      <dgm:t>
        <a:bodyPr/>
        <a:lstStyle/>
        <a:p>
          <a:endParaRPr lang="en-IL"/>
        </a:p>
      </dgm:t>
    </dgm:pt>
    <dgm:pt modelId="{1E7E33F9-4371-46FE-8186-17FD7EAC331B}" type="sibTrans" cxnId="{0C5B8E84-7C06-47A0-8278-F12250C47A41}">
      <dgm:prSet/>
      <dgm:spPr/>
      <dgm:t>
        <a:bodyPr/>
        <a:lstStyle/>
        <a:p>
          <a:endParaRPr lang="en-IL"/>
        </a:p>
      </dgm:t>
    </dgm:pt>
    <dgm:pt modelId="{BC82FCBA-0198-4EAB-B434-A7311EED77F5}">
      <dgm:prSet phldrT="[Text]"/>
      <dgm:spPr/>
      <dgm:t>
        <a:bodyPr/>
        <a:lstStyle/>
        <a:p>
          <a:r>
            <a:rPr lang="en-US" dirty="0"/>
            <a:t>HTTPS</a:t>
          </a:r>
          <a:endParaRPr lang="en-IL" dirty="0"/>
        </a:p>
      </dgm:t>
    </dgm:pt>
    <dgm:pt modelId="{4060426E-7052-4690-A4B8-22EAEA617BCC}" type="parTrans" cxnId="{1E72362B-A836-4353-8318-A4FBFEC3A3BC}">
      <dgm:prSet/>
      <dgm:spPr/>
      <dgm:t>
        <a:bodyPr/>
        <a:lstStyle/>
        <a:p>
          <a:endParaRPr lang="en-IL"/>
        </a:p>
      </dgm:t>
    </dgm:pt>
    <dgm:pt modelId="{A34FB738-5C8B-4075-9006-5A2C26DCC855}" type="sibTrans" cxnId="{1E72362B-A836-4353-8318-A4FBFEC3A3BC}">
      <dgm:prSet/>
      <dgm:spPr/>
      <dgm:t>
        <a:bodyPr/>
        <a:lstStyle/>
        <a:p>
          <a:endParaRPr lang="en-IL"/>
        </a:p>
      </dgm:t>
    </dgm:pt>
    <dgm:pt modelId="{2B7B9366-ACEC-4F6E-B229-7E0A341B452C}">
      <dgm:prSet phldrT="[Text]">
        <dgm:style>
          <a:lnRef idx="3">
            <a:schemeClr val="lt1"/>
          </a:lnRef>
          <a:fillRef idx="1">
            <a:schemeClr val="accent6"/>
          </a:fillRef>
          <a:effectRef idx="1">
            <a:schemeClr val="accent6"/>
          </a:effectRef>
          <a:fontRef idx="minor">
            <a:schemeClr val="lt1"/>
          </a:fontRef>
        </dgm:style>
      </dgm:prSet>
      <dgm:spPr/>
      <dgm:t>
        <a:bodyPr/>
        <a:lstStyle/>
        <a:p>
          <a:r>
            <a:rPr lang="en-US" dirty="0"/>
            <a:t>HTTP</a:t>
          </a:r>
          <a:endParaRPr lang="en-IL" dirty="0"/>
        </a:p>
      </dgm:t>
    </dgm:pt>
    <dgm:pt modelId="{8A7CFC77-BBDE-4F4B-9125-D12F0E5DE513}" type="parTrans" cxnId="{11C7BB93-35CE-4F69-BC97-8FE491FF617D}">
      <dgm:prSet/>
      <dgm:spPr/>
      <dgm:t>
        <a:bodyPr/>
        <a:lstStyle/>
        <a:p>
          <a:endParaRPr lang="en-IL"/>
        </a:p>
      </dgm:t>
    </dgm:pt>
    <dgm:pt modelId="{7A64304E-8173-45C8-86E3-909FC6F354F3}" type="sibTrans" cxnId="{11C7BB93-35CE-4F69-BC97-8FE491FF617D}">
      <dgm:prSet/>
      <dgm:spPr/>
      <dgm:t>
        <a:bodyPr/>
        <a:lstStyle/>
        <a:p>
          <a:endParaRPr lang="en-IL"/>
        </a:p>
      </dgm:t>
    </dgm:pt>
    <dgm:pt modelId="{6D4B7AD3-7F6B-4927-99F3-DEEF719E21E4}">
      <dgm:prSet>
        <dgm:style>
          <a:lnRef idx="3">
            <a:schemeClr val="lt1"/>
          </a:lnRef>
          <a:fillRef idx="1">
            <a:schemeClr val="accent1"/>
          </a:fillRef>
          <a:effectRef idx="1">
            <a:schemeClr val="accent1"/>
          </a:effectRef>
          <a:fontRef idx="minor">
            <a:schemeClr val="lt1"/>
          </a:fontRef>
        </dgm:style>
      </dgm:prSet>
      <dgm:spPr/>
      <dgm:t>
        <a:bodyPr/>
        <a:lstStyle/>
        <a:p>
          <a:r>
            <a:rPr lang="en-US" dirty="0"/>
            <a:t>TLS</a:t>
          </a:r>
          <a:endParaRPr lang="en-IL" dirty="0"/>
        </a:p>
      </dgm:t>
    </dgm:pt>
    <dgm:pt modelId="{F02C0AB9-C047-447E-8F70-588527218AB7}" type="parTrans" cxnId="{DD94BBAE-F1C7-48B2-A8D8-2352351856C9}">
      <dgm:prSet/>
      <dgm:spPr/>
      <dgm:t>
        <a:bodyPr/>
        <a:lstStyle/>
        <a:p>
          <a:endParaRPr lang="en-IL"/>
        </a:p>
      </dgm:t>
    </dgm:pt>
    <dgm:pt modelId="{6DC8D063-2187-492B-903D-94760FCFFAC2}" type="sibTrans" cxnId="{DD94BBAE-F1C7-48B2-A8D8-2352351856C9}">
      <dgm:prSet/>
      <dgm:spPr/>
      <dgm:t>
        <a:bodyPr/>
        <a:lstStyle/>
        <a:p>
          <a:endParaRPr lang="en-IL"/>
        </a:p>
      </dgm:t>
    </dgm:pt>
    <dgm:pt modelId="{B988297E-C679-4BFB-A400-AEEC4C1641F3}">
      <dgm:prSet>
        <dgm:style>
          <a:lnRef idx="3">
            <a:schemeClr val="lt1"/>
          </a:lnRef>
          <a:fillRef idx="1">
            <a:schemeClr val="accent1"/>
          </a:fillRef>
          <a:effectRef idx="1">
            <a:schemeClr val="accent1"/>
          </a:effectRef>
          <a:fontRef idx="minor">
            <a:schemeClr val="lt1"/>
          </a:fontRef>
        </dgm:style>
      </dgm:prSet>
      <dgm:spPr/>
      <dgm:t>
        <a:bodyPr/>
        <a:lstStyle/>
        <a:p>
          <a:r>
            <a:rPr lang="en-US" dirty="0"/>
            <a:t>HTTP1.0</a:t>
          </a:r>
          <a:endParaRPr lang="en-IL" dirty="0"/>
        </a:p>
      </dgm:t>
    </dgm:pt>
    <dgm:pt modelId="{DE80D059-F2D8-491A-94E8-132E103BED91}" type="parTrans" cxnId="{0FBEA912-88DE-4F65-8296-5EFFEA72A058}">
      <dgm:prSet/>
      <dgm:spPr/>
      <dgm:t>
        <a:bodyPr/>
        <a:lstStyle/>
        <a:p>
          <a:endParaRPr lang="en-IL"/>
        </a:p>
      </dgm:t>
    </dgm:pt>
    <dgm:pt modelId="{47940640-F085-4080-8A3F-8D4DD7A81C0C}" type="sibTrans" cxnId="{0FBEA912-88DE-4F65-8296-5EFFEA72A058}">
      <dgm:prSet/>
      <dgm:spPr/>
      <dgm:t>
        <a:bodyPr/>
        <a:lstStyle/>
        <a:p>
          <a:endParaRPr lang="en-IL"/>
        </a:p>
      </dgm:t>
    </dgm:pt>
    <dgm:pt modelId="{BB3D3502-273B-4B58-9E84-4F68A70DCE8F}">
      <dgm:prSet>
        <dgm:style>
          <a:lnRef idx="3">
            <a:schemeClr val="lt1"/>
          </a:lnRef>
          <a:fillRef idx="1">
            <a:schemeClr val="accent1"/>
          </a:fillRef>
          <a:effectRef idx="1">
            <a:schemeClr val="accent1"/>
          </a:effectRef>
          <a:fontRef idx="minor">
            <a:schemeClr val="lt1"/>
          </a:fontRef>
        </dgm:style>
      </dgm:prSet>
      <dgm:spPr/>
      <dgm:t>
        <a:bodyPr/>
        <a:lstStyle/>
        <a:p>
          <a:r>
            <a:rPr lang="en-US" dirty="0"/>
            <a:t>HTTP1.1</a:t>
          </a:r>
          <a:endParaRPr lang="en-IL" dirty="0"/>
        </a:p>
      </dgm:t>
    </dgm:pt>
    <dgm:pt modelId="{160CF39A-2319-43FE-BD2C-23A241927EB7}" type="parTrans" cxnId="{AB1D48E1-B871-47B6-A3E3-03E64440CA59}">
      <dgm:prSet/>
      <dgm:spPr/>
      <dgm:t>
        <a:bodyPr/>
        <a:lstStyle/>
        <a:p>
          <a:endParaRPr lang="en-IL"/>
        </a:p>
      </dgm:t>
    </dgm:pt>
    <dgm:pt modelId="{F5B45442-544C-4D6E-BEA3-FD6338F88D57}" type="sibTrans" cxnId="{AB1D48E1-B871-47B6-A3E3-03E64440CA59}">
      <dgm:prSet/>
      <dgm:spPr/>
      <dgm:t>
        <a:bodyPr/>
        <a:lstStyle/>
        <a:p>
          <a:endParaRPr lang="en-IL"/>
        </a:p>
      </dgm:t>
    </dgm:pt>
    <dgm:pt modelId="{CF095BF0-7184-46B0-A3F3-6652EE2107C4}">
      <dgm:prSet>
        <dgm:style>
          <a:lnRef idx="3">
            <a:schemeClr val="lt1"/>
          </a:lnRef>
          <a:fillRef idx="1">
            <a:schemeClr val="accent1"/>
          </a:fillRef>
          <a:effectRef idx="1">
            <a:schemeClr val="accent1"/>
          </a:effectRef>
          <a:fontRef idx="minor">
            <a:schemeClr val="lt1"/>
          </a:fontRef>
        </dgm:style>
      </dgm:prSet>
      <dgm:spPr/>
      <dgm:t>
        <a:bodyPr/>
        <a:lstStyle/>
        <a:p>
          <a:r>
            <a:rPr lang="en-US" dirty="0"/>
            <a:t>HTTP2.0</a:t>
          </a:r>
          <a:endParaRPr lang="en-IL" dirty="0"/>
        </a:p>
      </dgm:t>
    </dgm:pt>
    <dgm:pt modelId="{459AC987-3923-4A2F-85DC-89D200EC48B8}" type="parTrans" cxnId="{8C15118A-977D-4394-B996-8AB55A8DC3EA}">
      <dgm:prSet/>
      <dgm:spPr/>
      <dgm:t>
        <a:bodyPr/>
        <a:lstStyle/>
        <a:p>
          <a:endParaRPr lang="en-IL"/>
        </a:p>
      </dgm:t>
    </dgm:pt>
    <dgm:pt modelId="{88C1FF0A-82E6-472F-8F32-25251B9106AE}" type="sibTrans" cxnId="{8C15118A-977D-4394-B996-8AB55A8DC3EA}">
      <dgm:prSet/>
      <dgm:spPr/>
      <dgm:t>
        <a:bodyPr/>
        <a:lstStyle/>
        <a:p>
          <a:endParaRPr lang="en-IL"/>
        </a:p>
      </dgm:t>
    </dgm:pt>
    <dgm:pt modelId="{CAFB614D-FEB4-4723-8C38-0EC4A82C757B}" type="pres">
      <dgm:prSet presAssocID="{254B8F0C-5568-42B5-B76A-0E86F12A1A75}" presName="mainComposite" presStyleCnt="0">
        <dgm:presLayoutVars>
          <dgm:chPref val="1"/>
          <dgm:dir/>
          <dgm:animOne val="branch"/>
          <dgm:animLvl val="lvl"/>
          <dgm:resizeHandles val="exact"/>
        </dgm:presLayoutVars>
      </dgm:prSet>
      <dgm:spPr/>
    </dgm:pt>
    <dgm:pt modelId="{DE08095A-A3EA-4B53-83E0-4CBF017C53C4}" type="pres">
      <dgm:prSet presAssocID="{254B8F0C-5568-42B5-B76A-0E86F12A1A75}" presName="hierFlow" presStyleCnt="0"/>
      <dgm:spPr/>
    </dgm:pt>
    <dgm:pt modelId="{766E3BA7-7CC2-4A28-9B9E-826C1C510C4A}" type="pres">
      <dgm:prSet presAssocID="{254B8F0C-5568-42B5-B76A-0E86F12A1A75}" presName="hierChild1" presStyleCnt="0">
        <dgm:presLayoutVars>
          <dgm:chPref val="1"/>
          <dgm:animOne val="branch"/>
          <dgm:animLvl val="lvl"/>
        </dgm:presLayoutVars>
      </dgm:prSet>
      <dgm:spPr/>
    </dgm:pt>
    <dgm:pt modelId="{AE5F9A6D-AC76-41C5-AF7E-F849C40C5064}" type="pres">
      <dgm:prSet presAssocID="{388B0ECD-B2FB-4522-B52D-82CD17FDDC58}" presName="Name14" presStyleCnt="0"/>
      <dgm:spPr/>
    </dgm:pt>
    <dgm:pt modelId="{6298B14F-0B98-4733-A955-AB45BD4FB7C7}" type="pres">
      <dgm:prSet presAssocID="{388B0ECD-B2FB-4522-B52D-82CD17FDDC58}" presName="level1Shape" presStyleLbl="node0" presStyleIdx="0" presStyleCnt="1">
        <dgm:presLayoutVars>
          <dgm:chPref val="3"/>
        </dgm:presLayoutVars>
      </dgm:prSet>
      <dgm:spPr/>
    </dgm:pt>
    <dgm:pt modelId="{605A04E4-1CF1-4959-9D76-B9F8F58DEE73}" type="pres">
      <dgm:prSet presAssocID="{388B0ECD-B2FB-4522-B52D-82CD17FDDC58}" presName="hierChild2" presStyleCnt="0"/>
      <dgm:spPr/>
    </dgm:pt>
    <dgm:pt modelId="{1E22B551-1BD5-48E1-8F40-7C7BAEF71A9A}" type="pres">
      <dgm:prSet presAssocID="{F19BE410-02C3-4CC2-A8D9-C561C21CE4E9}" presName="Name19" presStyleLbl="parChTrans1D2" presStyleIdx="0" presStyleCnt="2"/>
      <dgm:spPr/>
    </dgm:pt>
    <dgm:pt modelId="{CAF3447A-8C6B-4DA0-ABA8-4C466FE8D0F8}" type="pres">
      <dgm:prSet presAssocID="{7D88F636-9C8D-4416-8DC7-49B1462762DB}" presName="Name21" presStyleCnt="0"/>
      <dgm:spPr/>
    </dgm:pt>
    <dgm:pt modelId="{75B5F2A1-1958-4A59-A490-28326E9A0FDD}" type="pres">
      <dgm:prSet presAssocID="{7D88F636-9C8D-4416-8DC7-49B1462762DB}" presName="level2Shape" presStyleLbl="node2" presStyleIdx="0" presStyleCnt="2" custLinFactNeighborX="-62676" custLinFactNeighborY="1550"/>
      <dgm:spPr/>
    </dgm:pt>
    <dgm:pt modelId="{2929FF68-463F-4F1C-999D-255BF24AC981}" type="pres">
      <dgm:prSet presAssocID="{7D88F636-9C8D-4416-8DC7-49B1462762DB}" presName="hierChild3" presStyleCnt="0"/>
      <dgm:spPr/>
    </dgm:pt>
    <dgm:pt modelId="{6CF62ECE-A456-4669-A34E-563445686E6A}" type="pres">
      <dgm:prSet presAssocID="{4060426E-7052-4690-A4B8-22EAEA617BCC}" presName="Name19" presStyleLbl="parChTrans1D2" presStyleIdx="1" presStyleCnt="2"/>
      <dgm:spPr/>
    </dgm:pt>
    <dgm:pt modelId="{B5E8D439-FB73-45BE-B69F-C208520E7867}" type="pres">
      <dgm:prSet presAssocID="{BC82FCBA-0198-4EAB-B434-A7311EED77F5}" presName="Name21" presStyleCnt="0"/>
      <dgm:spPr/>
    </dgm:pt>
    <dgm:pt modelId="{C2D8F53F-FFCF-42B1-9476-5C7A8A201981}" type="pres">
      <dgm:prSet presAssocID="{BC82FCBA-0198-4EAB-B434-A7311EED77F5}" presName="level2Shape" presStyleLbl="node2" presStyleIdx="1" presStyleCnt="2" custLinFactNeighborX="54588" custLinFactNeighborY="2097"/>
      <dgm:spPr/>
    </dgm:pt>
    <dgm:pt modelId="{168843F6-4288-48A3-96C8-9DA319CA046D}" type="pres">
      <dgm:prSet presAssocID="{BC82FCBA-0198-4EAB-B434-A7311EED77F5}" presName="hierChild3" presStyleCnt="0"/>
      <dgm:spPr/>
    </dgm:pt>
    <dgm:pt modelId="{D628B3F7-3A7E-486D-92CF-159E55607A56}" type="pres">
      <dgm:prSet presAssocID="{8A7CFC77-BBDE-4F4B-9125-D12F0E5DE513}" presName="Name19" presStyleLbl="parChTrans1D3" presStyleIdx="0" presStyleCnt="2"/>
      <dgm:spPr/>
    </dgm:pt>
    <dgm:pt modelId="{B859F70C-0ED5-40CA-86B2-3B76B2585B3C}" type="pres">
      <dgm:prSet presAssocID="{2B7B9366-ACEC-4F6E-B229-7E0A341B452C}" presName="Name21" presStyleCnt="0"/>
      <dgm:spPr/>
    </dgm:pt>
    <dgm:pt modelId="{91C6A283-AFA8-4375-8A44-5131B5395D03}" type="pres">
      <dgm:prSet presAssocID="{2B7B9366-ACEC-4F6E-B229-7E0A341B452C}" presName="level2Shape" presStyleLbl="node3" presStyleIdx="0" presStyleCnt="2" custLinFactNeighborX="-148" custLinFactNeighborY="10069"/>
      <dgm:spPr/>
    </dgm:pt>
    <dgm:pt modelId="{7A9C9A8D-3143-494D-9B57-056A7161FF0B}" type="pres">
      <dgm:prSet presAssocID="{2B7B9366-ACEC-4F6E-B229-7E0A341B452C}" presName="hierChild3" presStyleCnt="0"/>
      <dgm:spPr/>
    </dgm:pt>
    <dgm:pt modelId="{06054EEF-20BC-4F1D-BA7C-B744196C52DC}" type="pres">
      <dgm:prSet presAssocID="{DE80D059-F2D8-491A-94E8-132E103BED91}" presName="Name19" presStyleLbl="parChTrans1D4" presStyleIdx="0" presStyleCnt="3"/>
      <dgm:spPr/>
    </dgm:pt>
    <dgm:pt modelId="{90189473-C316-43CE-B90D-34240A7B0661}" type="pres">
      <dgm:prSet presAssocID="{B988297E-C679-4BFB-A400-AEEC4C1641F3}" presName="Name21" presStyleCnt="0"/>
      <dgm:spPr/>
    </dgm:pt>
    <dgm:pt modelId="{E7309892-622C-4293-8AF9-530E264694EF}" type="pres">
      <dgm:prSet presAssocID="{B988297E-C679-4BFB-A400-AEEC4C1641F3}" presName="level2Shape" presStyleLbl="node4" presStyleIdx="0" presStyleCnt="3" custLinFactNeighborY="1250"/>
      <dgm:spPr/>
    </dgm:pt>
    <dgm:pt modelId="{D7885B0D-6126-4AB5-A0B4-927C8913D6FE}" type="pres">
      <dgm:prSet presAssocID="{B988297E-C679-4BFB-A400-AEEC4C1641F3}" presName="hierChild3" presStyleCnt="0"/>
      <dgm:spPr/>
    </dgm:pt>
    <dgm:pt modelId="{DF4971DA-B6B4-4EC7-83B3-DF24FFE1ADAD}" type="pres">
      <dgm:prSet presAssocID="{160CF39A-2319-43FE-BD2C-23A241927EB7}" presName="Name19" presStyleLbl="parChTrans1D4" presStyleIdx="1" presStyleCnt="3"/>
      <dgm:spPr/>
    </dgm:pt>
    <dgm:pt modelId="{C6E251D7-AA65-4FE8-9B19-5B42FA225091}" type="pres">
      <dgm:prSet presAssocID="{BB3D3502-273B-4B58-9E84-4F68A70DCE8F}" presName="Name21" presStyleCnt="0"/>
      <dgm:spPr/>
    </dgm:pt>
    <dgm:pt modelId="{D0CFACCD-87BC-4CC3-9573-7FA3A05B75D8}" type="pres">
      <dgm:prSet presAssocID="{BB3D3502-273B-4B58-9E84-4F68A70DCE8F}" presName="level2Shape" presStyleLbl="node4" presStyleIdx="1" presStyleCnt="3" custLinFactNeighborY="1250"/>
      <dgm:spPr/>
    </dgm:pt>
    <dgm:pt modelId="{97556EE1-662A-4B03-848F-A0F95B9DA96A}" type="pres">
      <dgm:prSet presAssocID="{BB3D3502-273B-4B58-9E84-4F68A70DCE8F}" presName="hierChild3" presStyleCnt="0"/>
      <dgm:spPr/>
    </dgm:pt>
    <dgm:pt modelId="{63CC0B72-16D1-4DC3-98DD-C815EFE06161}" type="pres">
      <dgm:prSet presAssocID="{459AC987-3923-4A2F-85DC-89D200EC48B8}" presName="Name19" presStyleLbl="parChTrans1D4" presStyleIdx="2" presStyleCnt="3"/>
      <dgm:spPr/>
    </dgm:pt>
    <dgm:pt modelId="{EC946731-0791-4B00-A8B5-F452F40B36BE}" type="pres">
      <dgm:prSet presAssocID="{CF095BF0-7184-46B0-A3F3-6652EE2107C4}" presName="Name21" presStyleCnt="0"/>
      <dgm:spPr/>
    </dgm:pt>
    <dgm:pt modelId="{C8AD348C-E3B4-4B62-91DA-04148704593F}" type="pres">
      <dgm:prSet presAssocID="{CF095BF0-7184-46B0-A3F3-6652EE2107C4}" presName="level2Shape" presStyleLbl="node4" presStyleIdx="2" presStyleCnt="3" custLinFactNeighborY="1250"/>
      <dgm:spPr/>
    </dgm:pt>
    <dgm:pt modelId="{4028482F-BAD3-4870-8E61-B581B6B5742C}" type="pres">
      <dgm:prSet presAssocID="{CF095BF0-7184-46B0-A3F3-6652EE2107C4}" presName="hierChild3" presStyleCnt="0"/>
      <dgm:spPr/>
    </dgm:pt>
    <dgm:pt modelId="{BFEFF967-A096-4258-8E8F-CEB2FDF33849}" type="pres">
      <dgm:prSet presAssocID="{F02C0AB9-C047-447E-8F70-588527218AB7}" presName="Name19" presStyleLbl="parChTrans1D3" presStyleIdx="1" presStyleCnt="2"/>
      <dgm:spPr/>
    </dgm:pt>
    <dgm:pt modelId="{15CF6F7C-30D6-4C3A-9D69-2D6E728B3759}" type="pres">
      <dgm:prSet presAssocID="{6D4B7AD3-7F6B-4927-99F3-DEEF719E21E4}" presName="Name21" presStyleCnt="0"/>
      <dgm:spPr/>
    </dgm:pt>
    <dgm:pt modelId="{CC867209-6AD7-42A6-BF94-41F4BC6606D9}" type="pres">
      <dgm:prSet presAssocID="{6D4B7AD3-7F6B-4927-99F3-DEEF719E21E4}" presName="level2Shape" presStyleLbl="node3" presStyleIdx="1" presStyleCnt="2" custLinFactNeighborX="82317" custLinFactNeighborY="10069"/>
      <dgm:spPr/>
    </dgm:pt>
    <dgm:pt modelId="{DA247247-8D8F-4187-8391-2A6C178C544F}" type="pres">
      <dgm:prSet presAssocID="{6D4B7AD3-7F6B-4927-99F3-DEEF719E21E4}" presName="hierChild3" presStyleCnt="0"/>
      <dgm:spPr/>
    </dgm:pt>
    <dgm:pt modelId="{47C24E52-CEA1-48DB-BD60-E1DAE81DDF1B}" type="pres">
      <dgm:prSet presAssocID="{254B8F0C-5568-42B5-B76A-0E86F12A1A75}" presName="bgShapesFlow" presStyleCnt="0"/>
      <dgm:spPr/>
    </dgm:pt>
  </dgm:ptLst>
  <dgm:cxnLst>
    <dgm:cxn modelId="{0FBEA912-88DE-4F65-8296-5EFFEA72A058}" srcId="{2B7B9366-ACEC-4F6E-B229-7E0A341B452C}" destId="{B988297E-C679-4BFB-A400-AEEC4C1641F3}" srcOrd="0" destOrd="0" parTransId="{DE80D059-F2D8-491A-94E8-132E103BED91}" sibTransId="{47940640-F085-4080-8A3F-8D4DD7A81C0C}"/>
    <dgm:cxn modelId="{981D9B1B-C661-48C6-A59E-0E697AE812C2}" type="presOf" srcId="{459AC987-3923-4A2F-85DC-89D200EC48B8}" destId="{63CC0B72-16D1-4DC3-98DD-C815EFE06161}" srcOrd="0" destOrd="0" presId="urn:microsoft.com/office/officeart/2005/8/layout/hierarchy6"/>
    <dgm:cxn modelId="{1E72362B-A836-4353-8318-A4FBFEC3A3BC}" srcId="{388B0ECD-B2FB-4522-B52D-82CD17FDDC58}" destId="{BC82FCBA-0198-4EAB-B434-A7311EED77F5}" srcOrd="1" destOrd="0" parTransId="{4060426E-7052-4690-A4B8-22EAEA617BCC}" sibTransId="{A34FB738-5C8B-4075-9006-5A2C26DCC855}"/>
    <dgm:cxn modelId="{4700132D-47E0-4464-905C-03074EC1B60E}" type="presOf" srcId="{DE80D059-F2D8-491A-94E8-132E103BED91}" destId="{06054EEF-20BC-4F1D-BA7C-B744196C52DC}" srcOrd="0" destOrd="0" presId="urn:microsoft.com/office/officeart/2005/8/layout/hierarchy6"/>
    <dgm:cxn modelId="{055AED2D-9421-4253-8CF5-10AC6201D7D7}" type="presOf" srcId="{BC82FCBA-0198-4EAB-B434-A7311EED77F5}" destId="{C2D8F53F-FFCF-42B1-9476-5C7A8A201981}" srcOrd="0" destOrd="0" presId="urn:microsoft.com/office/officeart/2005/8/layout/hierarchy6"/>
    <dgm:cxn modelId="{6C531E5E-C107-46B6-9565-AC01E9067EED}" type="presOf" srcId="{388B0ECD-B2FB-4522-B52D-82CD17FDDC58}" destId="{6298B14F-0B98-4733-A955-AB45BD4FB7C7}" srcOrd="0" destOrd="0" presId="urn:microsoft.com/office/officeart/2005/8/layout/hierarchy6"/>
    <dgm:cxn modelId="{F664775F-BF77-469D-841A-321BD1BA978D}" type="presOf" srcId="{F02C0AB9-C047-447E-8F70-588527218AB7}" destId="{BFEFF967-A096-4258-8E8F-CEB2FDF33849}" srcOrd="0" destOrd="0" presId="urn:microsoft.com/office/officeart/2005/8/layout/hierarchy6"/>
    <dgm:cxn modelId="{E8547D72-C55E-4C38-B039-038122CD62A7}" type="presOf" srcId="{7D88F636-9C8D-4416-8DC7-49B1462762DB}" destId="{75B5F2A1-1958-4A59-A490-28326E9A0FDD}" srcOrd="0" destOrd="0" presId="urn:microsoft.com/office/officeart/2005/8/layout/hierarchy6"/>
    <dgm:cxn modelId="{71CA8B52-D3F9-4885-A58B-3E8B68B3BC41}" type="presOf" srcId="{B988297E-C679-4BFB-A400-AEEC4C1641F3}" destId="{E7309892-622C-4293-8AF9-530E264694EF}" srcOrd="0" destOrd="0" presId="urn:microsoft.com/office/officeart/2005/8/layout/hierarchy6"/>
    <dgm:cxn modelId="{54D51456-823E-4D79-9846-A4D74F444D57}" type="presOf" srcId="{F19BE410-02C3-4CC2-A8D9-C561C21CE4E9}" destId="{1E22B551-1BD5-48E1-8F40-7C7BAEF71A9A}" srcOrd="0" destOrd="0" presId="urn:microsoft.com/office/officeart/2005/8/layout/hierarchy6"/>
    <dgm:cxn modelId="{52002F7F-18CF-4A81-944D-25F01C6AF369}" type="presOf" srcId="{160CF39A-2319-43FE-BD2C-23A241927EB7}" destId="{DF4971DA-B6B4-4EC7-83B3-DF24FFE1ADAD}" srcOrd="0" destOrd="0" presId="urn:microsoft.com/office/officeart/2005/8/layout/hierarchy6"/>
    <dgm:cxn modelId="{0C5B8E84-7C06-47A0-8278-F12250C47A41}" srcId="{388B0ECD-B2FB-4522-B52D-82CD17FDDC58}" destId="{7D88F636-9C8D-4416-8DC7-49B1462762DB}" srcOrd="0" destOrd="0" parTransId="{F19BE410-02C3-4CC2-A8D9-C561C21CE4E9}" sibTransId="{1E7E33F9-4371-46FE-8186-17FD7EAC331B}"/>
    <dgm:cxn modelId="{8C15118A-977D-4394-B996-8AB55A8DC3EA}" srcId="{2B7B9366-ACEC-4F6E-B229-7E0A341B452C}" destId="{CF095BF0-7184-46B0-A3F3-6652EE2107C4}" srcOrd="2" destOrd="0" parTransId="{459AC987-3923-4A2F-85DC-89D200EC48B8}" sibTransId="{88C1FF0A-82E6-472F-8F32-25251B9106AE}"/>
    <dgm:cxn modelId="{11C7BB93-35CE-4F69-BC97-8FE491FF617D}" srcId="{BC82FCBA-0198-4EAB-B434-A7311EED77F5}" destId="{2B7B9366-ACEC-4F6E-B229-7E0A341B452C}" srcOrd="0" destOrd="0" parTransId="{8A7CFC77-BBDE-4F4B-9125-D12F0E5DE513}" sibTransId="{7A64304E-8173-45C8-86E3-909FC6F354F3}"/>
    <dgm:cxn modelId="{DD94BBAE-F1C7-48B2-A8D8-2352351856C9}" srcId="{BC82FCBA-0198-4EAB-B434-A7311EED77F5}" destId="{6D4B7AD3-7F6B-4927-99F3-DEEF719E21E4}" srcOrd="1" destOrd="0" parTransId="{F02C0AB9-C047-447E-8F70-588527218AB7}" sibTransId="{6DC8D063-2187-492B-903D-94760FCFFAC2}"/>
    <dgm:cxn modelId="{3E82B0B3-4B2E-4959-BEF3-918038F55581}" type="presOf" srcId="{254B8F0C-5568-42B5-B76A-0E86F12A1A75}" destId="{CAFB614D-FEB4-4723-8C38-0EC4A82C757B}" srcOrd="0" destOrd="0" presId="urn:microsoft.com/office/officeart/2005/8/layout/hierarchy6"/>
    <dgm:cxn modelId="{3A16F9BD-F2CD-4F65-BF4B-F8C30B863FAC}" type="presOf" srcId="{CF095BF0-7184-46B0-A3F3-6652EE2107C4}" destId="{C8AD348C-E3B4-4B62-91DA-04148704593F}" srcOrd="0" destOrd="0" presId="urn:microsoft.com/office/officeart/2005/8/layout/hierarchy6"/>
    <dgm:cxn modelId="{931CFCBD-89A7-4051-8CA3-F0ACA6C085DA}" type="presOf" srcId="{4060426E-7052-4690-A4B8-22EAEA617BCC}" destId="{6CF62ECE-A456-4669-A34E-563445686E6A}" srcOrd="0" destOrd="0" presId="urn:microsoft.com/office/officeart/2005/8/layout/hierarchy6"/>
    <dgm:cxn modelId="{0CCDFACC-A537-4A0A-8ADA-A2492D273DEB}" type="presOf" srcId="{2B7B9366-ACEC-4F6E-B229-7E0A341B452C}" destId="{91C6A283-AFA8-4375-8A44-5131B5395D03}" srcOrd="0" destOrd="0" presId="urn:microsoft.com/office/officeart/2005/8/layout/hierarchy6"/>
    <dgm:cxn modelId="{67286FCE-8220-4BE8-AE7D-B09A10159092}" type="presOf" srcId="{BB3D3502-273B-4B58-9E84-4F68A70DCE8F}" destId="{D0CFACCD-87BC-4CC3-9573-7FA3A05B75D8}" srcOrd="0" destOrd="0" presId="urn:microsoft.com/office/officeart/2005/8/layout/hierarchy6"/>
    <dgm:cxn modelId="{E67BBAD5-675C-4B53-8FE1-178F7629713E}" type="presOf" srcId="{8A7CFC77-BBDE-4F4B-9125-D12F0E5DE513}" destId="{D628B3F7-3A7E-486D-92CF-159E55607A56}" srcOrd="0" destOrd="0" presId="urn:microsoft.com/office/officeart/2005/8/layout/hierarchy6"/>
    <dgm:cxn modelId="{AB1D48E1-B871-47B6-A3E3-03E64440CA59}" srcId="{2B7B9366-ACEC-4F6E-B229-7E0A341B452C}" destId="{BB3D3502-273B-4B58-9E84-4F68A70DCE8F}" srcOrd="1" destOrd="0" parTransId="{160CF39A-2319-43FE-BD2C-23A241927EB7}" sibTransId="{F5B45442-544C-4D6E-BEA3-FD6338F88D57}"/>
    <dgm:cxn modelId="{974A22EB-E7C9-4CCE-B893-8D8377E8478B}" srcId="{254B8F0C-5568-42B5-B76A-0E86F12A1A75}" destId="{388B0ECD-B2FB-4522-B52D-82CD17FDDC58}" srcOrd="0" destOrd="0" parTransId="{B5D24A64-8E6B-4CB4-8BE2-7E293B102F28}" sibTransId="{D88D9137-B7E7-484B-9AFA-E8961FF70854}"/>
    <dgm:cxn modelId="{FAF53AF5-F047-4F86-9451-A98D7DAD6B1A}" type="presOf" srcId="{6D4B7AD3-7F6B-4927-99F3-DEEF719E21E4}" destId="{CC867209-6AD7-42A6-BF94-41F4BC6606D9}" srcOrd="0" destOrd="0" presId="urn:microsoft.com/office/officeart/2005/8/layout/hierarchy6"/>
    <dgm:cxn modelId="{6E16A872-4AB0-483F-B2E0-C772127CD95F}" type="presParOf" srcId="{CAFB614D-FEB4-4723-8C38-0EC4A82C757B}" destId="{DE08095A-A3EA-4B53-83E0-4CBF017C53C4}" srcOrd="0" destOrd="0" presId="urn:microsoft.com/office/officeart/2005/8/layout/hierarchy6"/>
    <dgm:cxn modelId="{732BE994-A214-406D-85FD-590C4663ED24}" type="presParOf" srcId="{DE08095A-A3EA-4B53-83E0-4CBF017C53C4}" destId="{766E3BA7-7CC2-4A28-9B9E-826C1C510C4A}" srcOrd="0" destOrd="0" presId="urn:microsoft.com/office/officeart/2005/8/layout/hierarchy6"/>
    <dgm:cxn modelId="{47AE993C-1923-4AB2-843F-2FF5AB1D5F72}" type="presParOf" srcId="{766E3BA7-7CC2-4A28-9B9E-826C1C510C4A}" destId="{AE5F9A6D-AC76-41C5-AF7E-F849C40C5064}" srcOrd="0" destOrd="0" presId="urn:microsoft.com/office/officeart/2005/8/layout/hierarchy6"/>
    <dgm:cxn modelId="{657C13DB-EE62-49CC-AEAF-1B2AF39EE917}" type="presParOf" srcId="{AE5F9A6D-AC76-41C5-AF7E-F849C40C5064}" destId="{6298B14F-0B98-4733-A955-AB45BD4FB7C7}" srcOrd="0" destOrd="0" presId="urn:microsoft.com/office/officeart/2005/8/layout/hierarchy6"/>
    <dgm:cxn modelId="{3B9BE37E-1722-4E8D-AC05-D9141696E6BE}" type="presParOf" srcId="{AE5F9A6D-AC76-41C5-AF7E-F849C40C5064}" destId="{605A04E4-1CF1-4959-9D76-B9F8F58DEE73}" srcOrd="1" destOrd="0" presId="urn:microsoft.com/office/officeart/2005/8/layout/hierarchy6"/>
    <dgm:cxn modelId="{9852CB53-45B2-4638-A6B2-62DEA4870DC2}" type="presParOf" srcId="{605A04E4-1CF1-4959-9D76-B9F8F58DEE73}" destId="{1E22B551-1BD5-48E1-8F40-7C7BAEF71A9A}" srcOrd="0" destOrd="0" presId="urn:microsoft.com/office/officeart/2005/8/layout/hierarchy6"/>
    <dgm:cxn modelId="{4075DF08-72C9-455F-BE2E-0993D51CBF94}" type="presParOf" srcId="{605A04E4-1CF1-4959-9D76-B9F8F58DEE73}" destId="{CAF3447A-8C6B-4DA0-ABA8-4C466FE8D0F8}" srcOrd="1" destOrd="0" presId="urn:microsoft.com/office/officeart/2005/8/layout/hierarchy6"/>
    <dgm:cxn modelId="{66E28063-8235-4834-9532-F49E100450D6}" type="presParOf" srcId="{CAF3447A-8C6B-4DA0-ABA8-4C466FE8D0F8}" destId="{75B5F2A1-1958-4A59-A490-28326E9A0FDD}" srcOrd="0" destOrd="0" presId="urn:microsoft.com/office/officeart/2005/8/layout/hierarchy6"/>
    <dgm:cxn modelId="{2BD01CA0-CE38-4D5C-BAE9-E10DFE2082E0}" type="presParOf" srcId="{CAF3447A-8C6B-4DA0-ABA8-4C466FE8D0F8}" destId="{2929FF68-463F-4F1C-999D-255BF24AC981}" srcOrd="1" destOrd="0" presId="urn:microsoft.com/office/officeart/2005/8/layout/hierarchy6"/>
    <dgm:cxn modelId="{55A8AC45-AF7B-4171-BBE6-23F31AB799DC}" type="presParOf" srcId="{605A04E4-1CF1-4959-9D76-B9F8F58DEE73}" destId="{6CF62ECE-A456-4669-A34E-563445686E6A}" srcOrd="2" destOrd="0" presId="urn:microsoft.com/office/officeart/2005/8/layout/hierarchy6"/>
    <dgm:cxn modelId="{B45FF904-EA04-4002-8BE8-38A8973B57AE}" type="presParOf" srcId="{605A04E4-1CF1-4959-9D76-B9F8F58DEE73}" destId="{B5E8D439-FB73-45BE-B69F-C208520E7867}" srcOrd="3" destOrd="0" presId="urn:microsoft.com/office/officeart/2005/8/layout/hierarchy6"/>
    <dgm:cxn modelId="{6BC23D68-F95D-4871-8C5A-FF2388BE91DD}" type="presParOf" srcId="{B5E8D439-FB73-45BE-B69F-C208520E7867}" destId="{C2D8F53F-FFCF-42B1-9476-5C7A8A201981}" srcOrd="0" destOrd="0" presId="urn:microsoft.com/office/officeart/2005/8/layout/hierarchy6"/>
    <dgm:cxn modelId="{86C9702E-3AD3-4090-A4A4-A9051A9E8EC6}" type="presParOf" srcId="{B5E8D439-FB73-45BE-B69F-C208520E7867}" destId="{168843F6-4288-48A3-96C8-9DA319CA046D}" srcOrd="1" destOrd="0" presId="urn:microsoft.com/office/officeart/2005/8/layout/hierarchy6"/>
    <dgm:cxn modelId="{956D1166-569A-4DEB-885A-D0186A3E8307}" type="presParOf" srcId="{168843F6-4288-48A3-96C8-9DA319CA046D}" destId="{D628B3F7-3A7E-486D-92CF-159E55607A56}" srcOrd="0" destOrd="0" presId="urn:microsoft.com/office/officeart/2005/8/layout/hierarchy6"/>
    <dgm:cxn modelId="{9C42E29B-2599-4BD9-8F67-C16F3A2D93C6}" type="presParOf" srcId="{168843F6-4288-48A3-96C8-9DA319CA046D}" destId="{B859F70C-0ED5-40CA-86B2-3B76B2585B3C}" srcOrd="1" destOrd="0" presId="urn:microsoft.com/office/officeart/2005/8/layout/hierarchy6"/>
    <dgm:cxn modelId="{D5DD3384-9608-40F5-BBE6-5E382C8F5EFE}" type="presParOf" srcId="{B859F70C-0ED5-40CA-86B2-3B76B2585B3C}" destId="{91C6A283-AFA8-4375-8A44-5131B5395D03}" srcOrd="0" destOrd="0" presId="urn:microsoft.com/office/officeart/2005/8/layout/hierarchy6"/>
    <dgm:cxn modelId="{631B6EA2-24CE-4276-A59F-1164D7B0D4F2}" type="presParOf" srcId="{B859F70C-0ED5-40CA-86B2-3B76B2585B3C}" destId="{7A9C9A8D-3143-494D-9B57-056A7161FF0B}" srcOrd="1" destOrd="0" presId="urn:microsoft.com/office/officeart/2005/8/layout/hierarchy6"/>
    <dgm:cxn modelId="{4E0F1A0B-9336-4411-8EB6-0C47664E72DF}" type="presParOf" srcId="{7A9C9A8D-3143-494D-9B57-056A7161FF0B}" destId="{06054EEF-20BC-4F1D-BA7C-B744196C52DC}" srcOrd="0" destOrd="0" presId="urn:microsoft.com/office/officeart/2005/8/layout/hierarchy6"/>
    <dgm:cxn modelId="{5EEB17EB-695C-4653-8B24-C5507BD4E216}" type="presParOf" srcId="{7A9C9A8D-3143-494D-9B57-056A7161FF0B}" destId="{90189473-C316-43CE-B90D-34240A7B0661}" srcOrd="1" destOrd="0" presId="urn:microsoft.com/office/officeart/2005/8/layout/hierarchy6"/>
    <dgm:cxn modelId="{4CD52130-851F-4CA2-BD40-C7F8F98311EC}" type="presParOf" srcId="{90189473-C316-43CE-B90D-34240A7B0661}" destId="{E7309892-622C-4293-8AF9-530E264694EF}" srcOrd="0" destOrd="0" presId="urn:microsoft.com/office/officeart/2005/8/layout/hierarchy6"/>
    <dgm:cxn modelId="{C001D144-BB75-4FD5-AD84-1894FBA8CCF5}" type="presParOf" srcId="{90189473-C316-43CE-B90D-34240A7B0661}" destId="{D7885B0D-6126-4AB5-A0B4-927C8913D6FE}" srcOrd="1" destOrd="0" presId="urn:microsoft.com/office/officeart/2005/8/layout/hierarchy6"/>
    <dgm:cxn modelId="{2410B332-986E-45FE-8973-48D5C11C4B72}" type="presParOf" srcId="{7A9C9A8D-3143-494D-9B57-056A7161FF0B}" destId="{DF4971DA-B6B4-4EC7-83B3-DF24FFE1ADAD}" srcOrd="2" destOrd="0" presId="urn:microsoft.com/office/officeart/2005/8/layout/hierarchy6"/>
    <dgm:cxn modelId="{5BC0FA43-9294-4AF7-AC1E-25A20E3037FA}" type="presParOf" srcId="{7A9C9A8D-3143-494D-9B57-056A7161FF0B}" destId="{C6E251D7-AA65-4FE8-9B19-5B42FA225091}" srcOrd="3" destOrd="0" presId="urn:microsoft.com/office/officeart/2005/8/layout/hierarchy6"/>
    <dgm:cxn modelId="{206A1BF0-AEA0-4432-9E53-1756AC7ADCB6}" type="presParOf" srcId="{C6E251D7-AA65-4FE8-9B19-5B42FA225091}" destId="{D0CFACCD-87BC-4CC3-9573-7FA3A05B75D8}" srcOrd="0" destOrd="0" presId="urn:microsoft.com/office/officeart/2005/8/layout/hierarchy6"/>
    <dgm:cxn modelId="{CE364512-D1C0-40D3-A1B9-BBD13CF1504C}" type="presParOf" srcId="{C6E251D7-AA65-4FE8-9B19-5B42FA225091}" destId="{97556EE1-662A-4B03-848F-A0F95B9DA96A}" srcOrd="1" destOrd="0" presId="urn:microsoft.com/office/officeart/2005/8/layout/hierarchy6"/>
    <dgm:cxn modelId="{DB477693-E8A1-4E5D-BB22-907622CA5A7A}" type="presParOf" srcId="{7A9C9A8D-3143-494D-9B57-056A7161FF0B}" destId="{63CC0B72-16D1-4DC3-98DD-C815EFE06161}" srcOrd="4" destOrd="0" presId="urn:microsoft.com/office/officeart/2005/8/layout/hierarchy6"/>
    <dgm:cxn modelId="{A354D477-5C45-4FC5-B27D-9E3A0B5923E5}" type="presParOf" srcId="{7A9C9A8D-3143-494D-9B57-056A7161FF0B}" destId="{EC946731-0791-4B00-A8B5-F452F40B36BE}" srcOrd="5" destOrd="0" presId="urn:microsoft.com/office/officeart/2005/8/layout/hierarchy6"/>
    <dgm:cxn modelId="{5A4B523D-EC45-4F85-904D-431759598837}" type="presParOf" srcId="{EC946731-0791-4B00-A8B5-F452F40B36BE}" destId="{C8AD348C-E3B4-4B62-91DA-04148704593F}" srcOrd="0" destOrd="0" presId="urn:microsoft.com/office/officeart/2005/8/layout/hierarchy6"/>
    <dgm:cxn modelId="{326C95F1-4A55-4E00-AC4D-764F3EF09FD6}" type="presParOf" srcId="{EC946731-0791-4B00-A8B5-F452F40B36BE}" destId="{4028482F-BAD3-4870-8E61-B581B6B5742C}" srcOrd="1" destOrd="0" presId="urn:microsoft.com/office/officeart/2005/8/layout/hierarchy6"/>
    <dgm:cxn modelId="{0EE40A33-BEAA-4F2E-803E-C864E16334DA}" type="presParOf" srcId="{168843F6-4288-48A3-96C8-9DA319CA046D}" destId="{BFEFF967-A096-4258-8E8F-CEB2FDF33849}" srcOrd="2" destOrd="0" presId="urn:microsoft.com/office/officeart/2005/8/layout/hierarchy6"/>
    <dgm:cxn modelId="{04A65FB4-3D60-48B0-B6FA-993AC9599945}" type="presParOf" srcId="{168843F6-4288-48A3-96C8-9DA319CA046D}" destId="{15CF6F7C-30D6-4C3A-9D69-2D6E728B3759}" srcOrd="3" destOrd="0" presId="urn:microsoft.com/office/officeart/2005/8/layout/hierarchy6"/>
    <dgm:cxn modelId="{E3D3484A-9F48-4D2D-908D-96E1EC98711B}" type="presParOf" srcId="{15CF6F7C-30D6-4C3A-9D69-2D6E728B3759}" destId="{CC867209-6AD7-42A6-BF94-41F4BC6606D9}" srcOrd="0" destOrd="0" presId="urn:microsoft.com/office/officeart/2005/8/layout/hierarchy6"/>
    <dgm:cxn modelId="{17269E74-4B4B-4036-9429-B7E2EC6DF90D}" type="presParOf" srcId="{15CF6F7C-30D6-4C3A-9D69-2D6E728B3759}" destId="{DA247247-8D8F-4187-8391-2A6C178C544F}" srcOrd="1" destOrd="0" presId="urn:microsoft.com/office/officeart/2005/8/layout/hierarchy6"/>
    <dgm:cxn modelId="{67190358-6548-4C5D-85E0-CFD8F2FAC9D7}" type="presParOf" srcId="{CAFB614D-FEB4-4723-8C38-0EC4A82C757B}" destId="{47C24E52-CEA1-48DB-BD60-E1DAE81DDF1B}" srcOrd="1" destOrd="0" presId="urn:microsoft.com/office/officeart/2005/8/layout/hierarchy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54B8F0C-5568-42B5-B76A-0E86F12A1A75}" type="doc">
      <dgm:prSet loTypeId="urn:microsoft.com/office/officeart/2005/8/layout/hierarchy6" loCatId="hierarchy" qsTypeId="urn:microsoft.com/office/officeart/2005/8/quickstyle/simple1" qsCatId="simple" csTypeId="urn:microsoft.com/office/officeart/2005/8/colors/accent1_2" csCatId="accent1" phldr="1"/>
      <dgm:spPr/>
      <dgm:t>
        <a:bodyPr/>
        <a:lstStyle/>
        <a:p>
          <a:endParaRPr lang="en-IL"/>
        </a:p>
      </dgm:t>
    </dgm:pt>
    <dgm:pt modelId="{388B0ECD-B2FB-4522-B52D-82CD17FDDC58}">
      <dgm:prSet phldrT="[Text]"/>
      <dgm:spPr/>
      <dgm:t>
        <a:bodyPr/>
        <a:lstStyle/>
        <a:p>
          <a:r>
            <a:rPr lang="en-US" dirty="0">
              <a:solidFill>
                <a:schemeClr val="tx1"/>
              </a:solidFill>
            </a:rPr>
            <a:t>DNS over HTTPS</a:t>
          </a:r>
          <a:endParaRPr lang="en-IL" dirty="0">
            <a:solidFill>
              <a:schemeClr val="tx1"/>
            </a:solidFill>
          </a:endParaRPr>
        </a:p>
      </dgm:t>
    </dgm:pt>
    <dgm:pt modelId="{B5D24A64-8E6B-4CB4-8BE2-7E293B102F28}" type="parTrans" cxnId="{974A22EB-E7C9-4CCE-B893-8D8377E8478B}">
      <dgm:prSet/>
      <dgm:spPr/>
      <dgm:t>
        <a:bodyPr/>
        <a:lstStyle/>
        <a:p>
          <a:endParaRPr lang="en-IL"/>
        </a:p>
      </dgm:t>
    </dgm:pt>
    <dgm:pt modelId="{D88D9137-B7E7-484B-9AFA-E8961FF70854}" type="sibTrans" cxnId="{974A22EB-E7C9-4CCE-B893-8D8377E8478B}">
      <dgm:prSet/>
      <dgm:spPr/>
      <dgm:t>
        <a:bodyPr/>
        <a:lstStyle/>
        <a:p>
          <a:endParaRPr lang="en-IL"/>
        </a:p>
      </dgm:t>
    </dgm:pt>
    <dgm:pt modelId="{7D88F636-9C8D-4416-8DC7-49B1462762DB}">
      <dgm:prSet phldrT="[Text]"/>
      <dgm:spPr>
        <a:solidFill>
          <a:schemeClr val="accent6"/>
        </a:solidFill>
      </dgm:spPr>
      <dgm:t>
        <a:bodyPr/>
        <a:lstStyle/>
        <a:p>
          <a:r>
            <a:rPr lang="en-US" dirty="0"/>
            <a:t>DNS</a:t>
          </a:r>
          <a:endParaRPr lang="en-IL" dirty="0"/>
        </a:p>
      </dgm:t>
    </dgm:pt>
    <dgm:pt modelId="{F19BE410-02C3-4CC2-A8D9-C561C21CE4E9}" type="parTrans" cxnId="{0C5B8E84-7C06-47A0-8278-F12250C47A41}">
      <dgm:prSet/>
      <dgm:spPr/>
      <dgm:t>
        <a:bodyPr/>
        <a:lstStyle/>
        <a:p>
          <a:endParaRPr lang="en-IL"/>
        </a:p>
      </dgm:t>
    </dgm:pt>
    <dgm:pt modelId="{1E7E33F9-4371-46FE-8186-17FD7EAC331B}" type="sibTrans" cxnId="{0C5B8E84-7C06-47A0-8278-F12250C47A41}">
      <dgm:prSet/>
      <dgm:spPr/>
      <dgm:t>
        <a:bodyPr/>
        <a:lstStyle/>
        <a:p>
          <a:endParaRPr lang="en-IL"/>
        </a:p>
      </dgm:t>
    </dgm:pt>
    <dgm:pt modelId="{BC82FCBA-0198-4EAB-B434-A7311EED77F5}">
      <dgm:prSet phldrT="[Text]"/>
      <dgm:spPr/>
      <dgm:t>
        <a:bodyPr/>
        <a:lstStyle/>
        <a:p>
          <a:r>
            <a:rPr lang="en-US" dirty="0"/>
            <a:t>HTTPS</a:t>
          </a:r>
          <a:endParaRPr lang="en-IL" dirty="0"/>
        </a:p>
      </dgm:t>
    </dgm:pt>
    <dgm:pt modelId="{4060426E-7052-4690-A4B8-22EAEA617BCC}" type="parTrans" cxnId="{1E72362B-A836-4353-8318-A4FBFEC3A3BC}">
      <dgm:prSet/>
      <dgm:spPr/>
      <dgm:t>
        <a:bodyPr/>
        <a:lstStyle/>
        <a:p>
          <a:endParaRPr lang="en-IL"/>
        </a:p>
      </dgm:t>
    </dgm:pt>
    <dgm:pt modelId="{A34FB738-5C8B-4075-9006-5A2C26DCC855}" type="sibTrans" cxnId="{1E72362B-A836-4353-8318-A4FBFEC3A3BC}">
      <dgm:prSet/>
      <dgm:spPr/>
      <dgm:t>
        <a:bodyPr/>
        <a:lstStyle/>
        <a:p>
          <a:endParaRPr lang="en-IL"/>
        </a:p>
      </dgm:t>
    </dgm:pt>
    <dgm:pt modelId="{2B7B9366-ACEC-4F6E-B229-7E0A341B452C}">
      <dgm:prSet phldrT="[Text]">
        <dgm:style>
          <a:lnRef idx="3">
            <a:schemeClr val="lt1"/>
          </a:lnRef>
          <a:fillRef idx="1">
            <a:schemeClr val="accent6"/>
          </a:fillRef>
          <a:effectRef idx="1">
            <a:schemeClr val="accent6"/>
          </a:effectRef>
          <a:fontRef idx="minor">
            <a:schemeClr val="lt1"/>
          </a:fontRef>
        </dgm:style>
      </dgm:prSet>
      <dgm:spPr/>
      <dgm:t>
        <a:bodyPr/>
        <a:lstStyle/>
        <a:p>
          <a:r>
            <a:rPr lang="en-US" dirty="0"/>
            <a:t>HTTP</a:t>
          </a:r>
          <a:endParaRPr lang="en-IL" dirty="0"/>
        </a:p>
      </dgm:t>
    </dgm:pt>
    <dgm:pt modelId="{8A7CFC77-BBDE-4F4B-9125-D12F0E5DE513}" type="parTrans" cxnId="{11C7BB93-35CE-4F69-BC97-8FE491FF617D}">
      <dgm:prSet/>
      <dgm:spPr/>
      <dgm:t>
        <a:bodyPr/>
        <a:lstStyle/>
        <a:p>
          <a:endParaRPr lang="en-IL"/>
        </a:p>
      </dgm:t>
    </dgm:pt>
    <dgm:pt modelId="{7A64304E-8173-45C8-86E3-909FC6F354F3}" type="sibTrans" cxnId="{11C7BB93-35CE-4F69-BC97-8FE491FF617D}">
      <dgm:prSet/>
      <dgm:spPr/>
      <dgm:t>
        <a:bodyPr/>
        <a:lstStyle/>
        <a:p>
          <a:endParaRPr lang="en-IL"/>
        </a:p>
      </dgm:t>
    </dgm:pt>
    <dgm:pt modelId="{6D4B7AD3-7F6B-4927-99F3-DEEF719E21E4}">
      <dgm:prSet>
        <dgm:style>
          <a:lnRef idx="3">
            <a:schemeClr val="lt1"/>
          </a:lnRef>
          <a:fillRef idx="1">
            <a:schemeClr val="accent1"/>
          </a:fillRef>
          <a:effectRef idx="1">
            <a:schemeClr val="accent1"/>
          </a:effectRef>
          <a:fontRef idx="minor">
            <a:schemeClr val="lt1"/>
          </a:fontRef>
        </dgm:style>
      </dgm:prSet>
      <dgm:spPr/>
      <dgm:t>
        <a:bodyPr/>
        <a:lstStyle/>
        <a:p>
          <a:r>
            <a:rPr lang="en-US" dirty="0"/>
            <a:t>TLS</a:t>
          </a:r>
          <a:endParaRPr lang="en-IL" dirty="0"/>
        </a:p>
      </dgm:t>
    </dgm:pt>
    <dgm:pt modelId="{F02C0AB9-C047-447E-8F70-588527218AB7}" type="parTrans" cxnId="{DD94BBAE-F1C7-48B2-A8D8-2352351856C9}">
      <dgm:prSet/>
      <dgm:spPr/>
      <dgm:t>
        <a:bodyPr/>
        <a:lstStyle/>
        <a:p>
          <a:endParaRPr lang="en-IL"/>
        </a:p>
      </dgm:t>
    </dgm:pt>
    <dgm:pt modelId="{6DC8D063-2187-492B-903D-94760FCFFAC2}" type="sibTrans" cxnId="{DD94BBAE-F1C7-48B2-A8D8-2352351856C9}">
      <dgm:prSet/>
      <dgm:spPr/>
      <dgm:t>
        <a:bodyPr/>
        <a:lstStyle/>
        <a:p>
          <a:endParaRPr lang="en-IL"/>
        </a:p>
      </dgm:t>
    </dgm:pt>
    <dgm:pt modelId="{B988297E-C679-4BFB-A400-AEEC4C1641F3}">
      <dgm:prSet>
        <dgm:style>
          <a:lnRef idx="3">
            <a:schemeClr val="lt1"/>
          </a:lnRef>
          <a:fillRef idx="1">
            <a:schemeClr val="accent6"/>
          </a:fillRef>
          <a:effectRef idx="1">
            <a:schemeClr val="accent6"/>
          </a:effectRef>
          <a:fontRef idx="minor">
            <a:schemeClr val="lt1"/>
          </a:fontRef>
        </dgm:style>
      </dgm:prSet>
      <dgm:spPr/>
      <dgm:t>
        <a:bodyPr/>
        <a:lstStyle/>
        <a:p>
          <a:r>
            <a:rPr lang="en-US" dirty="0"/>
            <a:t>HTTP1.0</a:t>
          </a:r>
          <a:endParaRPr lang="en-IL" dirty="0"/>
        </a:p>
      </dgm:t>
    </dgm:pt>
    <dgm:pt modelId="{DE80D059-F2D8-491A-94E8-132E103BED91}" type="parTrans" cxnId="{0FBEA912-88DE-4F65-8296-5EFFEA72A058}">
      <dgm:prSet/>
      <dgm:spPr/>
      <dgm:t>
        <a:bodyPr/>
        <a:lstStyle/>
        <a:p>
          <a:endParaRPr lang="en-IL"/>
        </a:p>
      </dgm:t>
    </dgm:pt>
    <dgm:pt modelId="{47940640-F085-4080-8A3F-8D4DD7A81C0C}" type="sibTrans" cxnId="{0FBEA912-88DE-4F65-8296-5EFFEA72A058}">
      <dgm:prSet/>
      <dgm:spPr/>
      <dgm:t>
        <a:bodyPr/>
        <a:lstStyle/>
        <a:p>
          <a:endParaRPr lang="en-IL"/>
        </a:p>
      </dgm:t>
    </dgm:pt>
    <dgm:pt modelId="{BB3D3502-273B-4B58-9E84-4F68A70DCE8F}">
      <dgm:prSet>
        <dgm:style>
          <a:lnRef idx="3">
            <a:schemeClr val="lt1"/>
          </a:lnRef>
          <a:fillRef idx="1">
            <a:schemeClr val="accent1"/>
          </a:fillRef>
          <a:effectRef idx="1">
            <a:schemeClr val="accent1"/>
          </a:effectRef>
          <a:fontRef idx="minor">
            <a:schemeClr val="lt1"/>
          </a:fontRef>
        </dgm:style>
      </dgm:prSet>
      <dgm:spPr/>
      <dgm:t>
        <a:bodyPr/>
        <a:lstStyle/>
        <a:p>
          <a:r>
            <a:rPr lang="en-US" dirty="0"/>
            <a:t>HTTP1.1</a:t>
          </a:r>
          <a:endParaRPr lang="en-IL" dirty="0"/>
        </a:p>
      </dgm:t>
    </dgm:pt>
    <dgm:pt modelId="{160CF39A-2319-43FE-BD2C-23A241927EB7}" type="parTrans" cxnId="{AB1D48E1-B871-47B6-A3E3-03E64440CA59}">
      <dgm:prSet/>
      <dgm:spPr/>
      <dgm:t>
        <a:bodyPr/>
        <a:lstStyle/>
        <a:p>
          <a:endParaRPr lang="en-IL"/>
        </a:p>
      </dgm:t>
    </dgm:pt>
    <dgm:pt modelId="{F5B45442-544C-4D6E-BEA3-FD6338F88D57}" type="sibTrans" cxnId="{AB1D48E1-B871-47B6-A3E3-03E64440CA59}">
      <dgm:prSet/>
      <dgm:spPr/>
      <dgm:t>
        <a:bodyPr/>
        <a:lstStyle/>
        <a:p>
          <a:endParaRPr lang="en-IL"/>
        </a:p>
      </dgm:t>
    </dgm:pt>
    <dgm:pt modelId="{CF095BF0-7184-46B0-A3F3-6652EE2107C4}">
      <dgm:prSet>
        <dgm:style>
          <a:lnRef idx="3">
            <a:schemeClr val="lt1"/>
          </a:lnRef>
          <a:fillRef idx="1">
            <a:schemeClr val="accent1"/>
          </a:fillRef>
          <a:effectRef idx="1">
            <a:schemeClr val="accent1"/>
          </a:effectRef>
          <a:fontRef idx="minor">
            <a:schemeClr val="lt1"/>
          </a:fontRef>
        </dgm:style>
      </dgm:prSet>
      <dgm:spPr/>
      <dgm:t>
        <a:bodyPr/>
        <a:lstStyle/>
        <a:p>
          <a:r>
            <a:rPr lang="en-US" dirty="0"/>
            <a:t>HTTP2.0</a:t>
          </a:r>
          <a:endParaRPr lang="en-IL" dirty="0"/>
        </a:p>
      </dgm:t>
    </dgm:pt>
    <dgm:pt modelId="{459AC987-3923-4A2F-85DC-89D200EC48B8}" type="parTrans" cxnId="{8C15118A-977D-4394-B996-8AB55A8DC3EA}">
      <dgm:prSet/>
      <dgm:spPr/>
      <dgm:t>
        <a:bodyPr/>
        <a:lstStyle/>
        <a:p>
          <a:endParaRPr lang="en-IL"/>
        </a:p>
      </dgm:t>
    </dgm:pt>
    <dgm:pt modelId="{88C1FF0A-82E6-472F-8F32-25251B9106AE}" type="sibTrans" cxnId="{8C15118A-977D-4394-B996-8AB55A8DC3EA}">
      <dgm:prSet/>
      <dgm:spPr/>
      <dgm:t>
        <a:bodyPr/>
        <a:lstStyle/>
        <a:p>
          <a:endParaRPr lang="en-IL"/>
        </a:p>
      </dgm:t>
    </dgm:pt>
    <dgm:pt modelId="{CAFB614D-FEB4-4723-8C38-0EC4A82C757B}" type="pres">
      <dgm:prSet presAssocID="{254B8F0C-5568-42B5-B76A-0E86F12A1A75}" presName="mainComposite" presStyleCnt="0">
        <dgm:presLayoutVars>
          <dgm:chPref val="1"/>
          <dgm:dir/>
          <dgm:animOne val="branch"/>
          <dgm:animLvl val="lvl"/>
          <dgm:resizeHandles val="exact"/>
        </dgm:presLayoutVars>
      </dgm:prSet>
      <dgm:spPr/>
    </dgm:pt>
    <dgm:pt modelId="{DE08095A-A3EA-4B53-83E0-4CBF017C53C4}" type="pres">
      <dgm:prSet presAssocID="{254B8F0C-5568-42B5-B76A-0E86F12A1A75}" presName="hierFlow" presStyleCnt="0"/>
      <dgm:spPr/>
    </dgm:pt>
    <dgm:pt modelId="{766E3BA7-7CC2-4A28-9B9E-826C1C510C4A}" type="pres">
      <dgm:prSet presAssocID="{254B8F0C-5568-42B5-B76A-0E86F12A1A75}" presName="hierChild1" presStyleCnt="0">
        <dgm:presLayoutVars>
          <dgm:chPref val="1"/>
          <dgm:animOne val="branch"/>
          <dgm:animLvl val="lvl"/>
        </dgm:presLayoutVars>
      </dgm:prSet>
      <dgm:spPr/>
    </dgm:pt>
    <dgm:pt modelId="{AE5F9A6D-AC76-41C5-AF7E-F849C40C5064}" type="pres">
      <dgm:prSet presAssocID="{388B0ECD-B2FB-4522-B52D-82CD17FDDC58}" presName="Name14" presStyleCnt="0"/>
      <dgm:spPr/>
    </dgm:pt>
    <dgm:pt modelId="{6298B14F-0B98-4733-A955-AB45BD4FB7C7}" type="pres">
      <dgm:prSet presAssocID="{388B0ECD-B2FB-4522-B52D-82CD17FDDC58}" presName="level1Shape" presStyleLbl="node0" presStyleIdx="0" presStyleCnt="1">
        <dgm:presLayoutVars>
          <dgm:chPref val="3"/>
        </dgm:presLayoutVars>
      </dgm:prSet>
      <dgm:spPr/>
    </dgm:pt>
    <dgm:pt modelId="{605A04E4-1CF1-4959-9D76-B9F8F58DEE73}" type="pres">
      <dgm:prSet presAssocID="{388B0ECD-B2FB-4522-B52D-82CD17FDDC58}" presName="hierChild2" presStyleCnt="0"/>
      <dgm:spPr/>
    </dgm:pt>
    <dgm:pt modelId="{1E22B551-1BD5-48E1-8F40-7C7BAEF71A9A}" type="pres">
      <dgm:prSet presAssocID="{F19BE410-02C3-4CC2-A8D9-C561C21CE4E9}" presName="Name19" presStyleLbl="parChTrans1D2" presStyleIdx="0" presStyleCnt="2"/>
      <dgm:spPr/>
    </dgm:pt>
    <dgm:pt modelId="{CAF3447A-8C6B-4DA0-ABA8-4C466FE8D0F8}" type="pres">
      <dgm:prSet presAssocID="{7D88F636-9C8D-4416-8DC7-49B1462762DB}" presName="Name21" presStyleCnt="0"/>
      <dgm:spPr/>
    </dgm:pt>
    <dgm:pt modelId="{75B5F2A1-1958-4A59-A490-28326E9A0FDD}" type="pres">
      <dgm:prSet presAssocID="{7D88F636-9C8D-4416-8DC7-49B1462762DB}" presName="level2Shape" presStyleLbl="node2" presStyleIdx="0" presStyleCnt="2" custLinFactNeighborX="-62676" custLinFactNeighborY="1550"/>
      <dgm:spPr/>
    </dgm:pt>
    <dgm:pt modelId="{2929FF68-463F-4F1C-999D-255BF24AC981}" type="pres">
      <dgm:prSet presAssocID="{7D88F636-9C8D-4416-8DC7-49B1462762DB}" presName="hierChild3" presStyleCnt="0"/>
      <dgm:spPr/>
    </dgm:pt>
    <dgm:pt modelId="{6CF62ECE-A456-4669-A34E-563445686E6A}" type="pres">
      <dgm:prSet presAssocID="{4060426E-7052-4690-A4B8-22EAEA617BCC}" presName="Name19" presStyleLbl="parChTrans1D2" presStyleIdx="1" presStyleCnt="2"/>
      <dgm:spPr/>
    </dgm:pt>
    <dgm:pt modelId="{B5E8D439-FB73-45BE-B69F-C208520E7867}" type="pres">
      <dgm:prSet presAssocID="{BC82FCBA-0198-4EAB-B434-A7311EED77F5}" presName="Name21" presStyleCnt="0"/>
      <dgm:spPr/>
    </dgm:pt>
    <dgm:pt modelId="{C2D8F53F-FFCF-42B1-9476-5C7A8A201981}" type="pres">
      <dgm:prSet presAssocID="{BC82FCBA-0198-4EAB-B434-A7311EED77F5}" presName="level2Shape" presStyleLbl="node2" presStyleIdx="1" presStyleCnt="2" custLinFactNeighborX="54588" custLinFactNeighborY="2097"/>
      <dgm:spPr/>
    </dgm:pt>
    <dgm:pt modelId="{168843F6-4288-48A3-96C8-9DA319CA046D}" type="pres">
      <dgm:prSet presAssocID="{BC82FCBA-0198-4EAB-B434-A7311EED77F5}" presName="hierChild3" presStyleCnt="0"/>
      <dgm:spPr/>
    </dgm:pt>
    <dgm:pt modelId="{D628B3F7-3A7E-486D-92CF-159E55607A56}" type="pres">
      <dgm:prSet presAssocID="{8A7CFC77-BBDE-4F4B-9125-D12F0E5DE513}" presName="Name19" presStyleLbl="parChTrans1D3" presStyleIdx="0" presStyleCnt="2"/>
      <dgm:spPr/>
    </dgm:pt>
    <dgm:pt modelId="{B859F70C-0ED5-40CA-86B2-3B76B2585B3C}" type="pres">
      <dgm:prSet presAssocID="{2B7B9366-ACEC-4F6E-B229-7E0A341B452C}" presName="Name21" presStyleCnt="0"/>
      <dgm:spPr/>
    </dgm:pt>
    <dgm:pt modelId="{91C6A283-AFA8-4375-8A44-5131B5395D03}" type="pres">
      <dgm:prSet presAssocID="{2B7B9366-ACEC-4F6E-B229-7E0A341B452C}" presName="level2Shape" presStyleLbl="node3" presStyleIdx="0" presStyleCnt="2" custLinFactNeighborX="-148" custLinFactNeighborY="10069"/>
      <dgm:spPr/>
    </dgm:pt>
    <dgm:pt modelId="{7A9C9A8D-3143-494D-9B57-056A7161FF0B}" type="pres">
      <dgm:prSet presAssocID="{2B7B9366-ACEC-4F6E-B229-7E0A341B452C}" presName="hierChild3" presStyleCnt="0"/>
      <dgm:spPr/>
    </dgm:pt>
    <dgm:pt modelId="{06054EEF-20BC-4F1D-BA7C-B744196C52DC}" type="pres">
      <dgm:prSet presAssocID="{DE80D059-F2D8-491A-94E8-132E103BED91}" presName="Name19" presStyleLbl="parChTrans1D4" presStyleIdx="0" presStyleCnt="3"/>
      <dgm:spPr/>
    </dgm:pt>
    <dgm:pt modelId="{90189473-C316-43CE-B90D-34240A7B0661}" type="pres">
      <dgm:prSet presAssocID="{B988297E-C679-4BFB-A400-AEEC4C1641F3}" presName="Name21" presStyleCnt="0"/>
      <dgm:spPr/>
    </dgm:pt>
    <dgm:pt modelId="{E7309892-622C-4293-8AF9-530E264694EF}" type="pres">
      <dgm:prSet presAssocID="{B988297E-C679-4BFB-A400-AEEC4C1641F3}" presName="level2Shape" presStyleLbl="node4" presStyleIdx="0" presStyleCnt="3" custLinFactNeighborY="1250"/>
      <dgm:spPr/>
    </dgm:pt>
    <dgm:pt modelId="{D7885B0D-6126-4AB5-A0B4-927C8913D6FE}" type="pres">
      <dgm:prSet presAssocID="{B988297E-C679-4BFB-A400-AEEC4C1641F3}" presName="hierChild3" presStyleCnt="0"/>
      <dgm:spPr/>
    </dgm:pt>
    <dgm:pt modelId="{DF4971DA-B6B4-4EC7-83B3-DF24FFE1ADAD}" type="pres">
      <dgm:prSet presAssocID="{160CF39A-2319-43FE-BD2C-23A241927EB7}" presName="Name19" presStyleLbl="parChTrans1D4" presStyleIdx="1" presStyleCnt="3"/>
      <dgm:spPr/>
    </dgm:pt>
    <dgm:pt modelId="{C6E251D7-AA65-4FE8-9B19-5B42FA225091}" type="pres">
      <dgm:prSet presAssocID="{BB3D3502-273B-4B58-9E84-4F68A70DCE8F}" presName="Name21" presStyleCnt="0"/>
      <dgm:spPr/>
    </dgm:pt>
    <dgm:pt modelId="{D0CFACCD-87BC-4CC3-9573-7FA3A05B75D8}" type="pres">
      <dgm:prSet presAssocID="{BB3D3502-273B-4B58-9E84-4F68A70DCE8F}" presName="level2Shape" presStyleLbl="node4" presStyleIdx="1" presStyleCnt="3" custLinFactNeighborY="1250"/>
      <dgm:spPr/>
    </dgm:pt>
    <dgm:pt modelId="{97556EE1-662A-4B03-848F-A0F95B9DA96A}" type="pres">
      <dgm:prSet presAssocID="{BB3D3502-273B-4B58-9E84-4F68A70DCE8F}" presName="hierChild3" presStyleCnt="0"/>
      <dgm:spPr/>
    </dgm:pt>
    <dgm:pt modelId="{63CC0B72-16D1-4DC3-98DD-C815EFE06161}" type="pres">
      <dgm:prSet presAssocID="{459AC987-3923-4A2F-85DC-89D200EC48B8}" presName="Name19" presStyleLbl="parChTrans1D4" presStyleIdx="2" presStyleCnt="3"/>
      <dgm:spPr/>
    </dgm:pt>
    <dgm:pt modelId="{EC946731-0791-4B00-A8B5-F452F40B36BE}" type="pres">
      <dgm:prSet presAssocID="{CF095BF0-7184-46B0-A3F3-6652EE2107C4}" presName="Name21" presStyleCnt="0"/>
      <dgm:spPr/>
    </dgm:pt>
    <dgm:pt modelId="{C8AD348C-E3B4-4B62-91DA-04148704593F}" type="pres">
      <dgm:prSet presAssocID="{CF095BF0-7184-46B0-A3F3-6652EE2107C4}" presName="level2Shape" presStyleLbl="node4" presStyleIdx="2" presStyleCnt="3" custLinFactNeighborY="1250"/>
      <dgm:spPr/>
    </dgm:pt>
    <dgm:pt modelId="{4028482F-BAD3-4870-8E61-B581B6B5742C}" type="pres">
      <dgm:prSet presAssocID="{CF095BF0-7184-46B0-A3F3-6652EE2107C4}" presName="hierChild3" presStyleCnt="0"/>
      <dgm:spPr/>
    </dgm:pt>
    <dgm:pt modelId="{BFEFF967-A096-4258-8E8F-CEB2FDF33849}" type="pres">
      <dgm:prSet presAssocID="{F02C0AB9-C047-447E-8F70-588527218AB7}" presName="Name19" presStyleLbl="parChTrans1D3" presStyleIdx="1" presStyleCnt="2"/>
      <dgm:spPr/>
    </dgm:pt>
    <dgm:pt modelId="{15CF6F7C-30D6-4C3A-9D69-2D6E728B3759}" type="pres">
      <dgm:prSet presAssocID="{6D4B7AD3-7F6B-4927-99F3-DEEF719E21E4}" presName="Name21" presStyleCnt="0"/>
      <dgm:spPr/>
    </dgm:pt>
    <dgm:pt modelId="{CC867209-6AD7-42A6-BF94-41F4BC6606D9}" type="pres">
      <dgm:prSet presAssocID="{6D4B7AD3-7F6B-4927-99F3-DEEF719E21E4}" presName="level2Shape" presStyleLbl="node3" presStyleIdx="1" presStyleCnt="2" custLinFactNeighborX="82317" custLinFactNeighborY="10069"/>
      <dgm:spPr/>
    </dgm:pt>
    <dgm:pt modelId="{DA247247-8D8F-4187-8391-2A6C178C544F}" type="pres">
      <dgm:prSet presAssocID="{6D4B7AD3-7F6B-4927-99F3-DEEF719E21E4}" presName="hierChild3" presStyleCnt="0"/>
      <dgm:spPr/>
    </dgm:pt>
    <dgm:pt modelId="{47C24E52-CEA1-48DB-BD60-E1DAE81DDF1B}" type="pres">
      <dgm:prSet presAssocID="{254B8F0C-5568-42B5-B76A-0E86F12A1A75}" presName="bgShapesFlow" presStyleCnt="0"/>
      <dgm:spPr/>
    </dgm:pt>
  </dgm:ptLst>
  <dgm:cxnLst>
    <dgm:cxn modelId="{0FBEA912-88DE-4F65-8296-5EFFEA72A058}" srcId="{2B7B9366-ACEC-4F6E-B229-7E0A341B452C}" destId="{B988297E-C679-4BFB-A400-AEEC4C1641F3}" srcOrd="0" destOrd="0" parTransId="{DE80D059-F2D8-491A-94E8-132E103BED91}" sibTransId="{47940640-F085-4080-8A3F-8D4DD7A81C0C}"/>
    <dgm:cxn modelId="{981D9B1B-C661-48C6-A59E-0E697AE812C2}" type="presOf" srcId="{459AC987-3923-4A2F-85DC-89D200EC48B8}" destId="{63CC0B72-16D1-4DC3-98DD-C815EFE06161}" srcOrd="0" destOrd="0" presId="urn:microsoft.com/office/officeart/2005/8/layout/hierarchy6"/>
    <dgm:cxn modelId="{1E72362B-A836-4353-8318-A4FBFEC3A3BC}" srcId="{388B0ECD-B2FB-4522-B52D-82CD17FDDC58}" destId="{BC82FCBA-0198-4EAB-B434-A7311EED77F5}" srcOrd="1" destOrd="0" parTransId="{4060426E-7052-4690-A4B8-22EAEA617BCC}" sibTransId="{A34FB738-5C8B-4075-9006-5A2C26DCC855}"/>
    <dgm:cxn modelId="{4700132D-47E0-4464-905C-03074EC1B60E}" type="presOf" srcId="{DE80D059-F2D8-491A-94E8-132E103BED91}" destId="{06054EEF-20BC-4F1D-BA7C-B744196C52DC}" srcOrd="0" destOrd="0" presId="urn:microsoft.com/office/officeart/2005/8/layout/hierarchy6"/>
    <dgm:cxn modelId="{055AED2D-9421-4253-8CF5-10AC6201D7D7}" type="presOf" srcId="{BC82FCBA-0198-4EAB-B434-A7311EED77F5}" destId="{C2D8F53F-FFCF-42B1-9476-5C7A8A201981}" srcOrd="0" destOrd="0" presId="urn:microsoft.com/office/officeart/2005/8/layout/hierarchy6"/>
    <dgm:cxn modelId="{6C531E5E-C107-46B6-9565-AC01E9067EED}" type="presOf" srcId="{388B0ECD-B2FB-4522-B52D-82CD17FDDC58}" destId="{6298B14F-0B98-4733-A955-AB45BD4FB7C7}" srcOrd="0" destOrd="0" presId="urn:microsoft.com/office/officeart/2005/8/layout/hierarchy6"/>
    <dgm:cxn modelId="{F664775F-BF77-469D-841A-321BD1BA978D}" type="presOf" srcId="{F02C0AB9-C047-447E-8F70-588527218AB7}" destId="{BFEFF967-A096-4258-8E8F-CEB2FDF33849}" srcOrd="0" destOrd="0" presId="urn:microsoft.com/office/officeart/2005/8/layout/hierarchy6"/>
    <dgm:cxn modelId="{E8547D72-C55E-4C38-B039-038122CD62A7}" type="presOf" srcId="{7D88F636-9C8D-4416-8DC7-49B1462762DB}" destId="{75B5F2A1-1958-4A59-A490-28326E9A0FDD}" srcOrd="0" destOrd="0" presId="urn:microsoft.com/office/officeart/2005/8/layout/hierarchy6"/>
    <dgm:cxn modelId="{71CA8B52-D3F9-4885-A58B-3E8B68B3BC41}" type="presOf" srcId="{B988297E-C679-4BFB-A400-AEEC4C1641F3}" destId="{E7309892-622C-4293-8AF9-530E264694EF}" srcOrd="0" destOrd="0" presId="urn:microsoft.com/office/officeart/2005/8/layout/hierarchy6"/>
    <dgm:cxn modelId="{54D51456-823E-4D79-9846-A4D74F444D57}" type="presOf" srcId="{F19BE410-02C3-4CC2-A8D9-C561C21CE4E9}" destId="{1E22B551-1BD5-48E1-8F40-7C7BAEF71A9A}" srcOrd="0" destOrd="0" presId="urn:microsoft.com/office/officeart/2005/8/layout/hierarchy6"/>
    <dgm:cxn modelId="{52002F7F-18CF-4A81-944D-25F01C6AF369}" type="presOf" srcId="{160CF39A-2319-43FE-BD2C-23A241927EB7}" destId="{DF4971DA-B6B4-4EC7-83B3-DF24FFE1ADAD}" srcOrd="0" destOrd="0" presId="urn:microsoft.com/office/officeart/2005/8/layout/hierarchy6"/>
    <dgm:cxn modelId="{0C5B8E84-7C06-47A0-8278-F12250C47A41}" srcId="{388B0ECD-B2FB-4522-B52D-82CD17FDDC58}" destId="{7D88F636-9C8D-4416-8DC7-49B1462762DB}" srcOrd="0" destOrd="0" parTransId="{F19BE410-02C3-4CC2-A8D9-C561C21CE4E9}" sibTransId="{1E7E33F9-4371-46FE-8186-17FD7EAC331B}"/>
    <dgm:cxn modelId="{8C15118A-977D-4394-B996-8AB55A8DC3EA}" srcId="{2B7B9366-ACEC-4F6E-B229-7E0A341B452C}" destId="{CF095BF0-7184-46B0-A3F3-6652EE2107C4}" srcOrd="2" destOrd="0" parTransId="{459AC987-3923-4A2F-85DC-89D200EC48B8}" sibTransId="{88C1FF0A-82E6-472F-8F32-25251B9106AE}"/>
    <dgm:cxn modelId="{11C7BB93-35CE-4F69-BC97-8FE491FF617D}" srcId="{BC82FCBA-0198-4EAB-B434-A7311EED77F5}" destId="{2B7B9366-ACEC-4F6E-B229-7E0A341B452C}" srcOrd="0" destOrd="0" parTransId="{8A7CFC77-BBDE-4F4B-9125-D12F0E5DE513}" sibTransId="{7A64304E-8173-45C8-86E3-909FC6F354F3}"/>
    <dgm:cxn modelId="{DD94BBAE-F1C7-48B2-A8D8-2352351856C9}" srcId="{BC82FCBA-0198-4EAB-B434-A7311EED77F5}" destId="{6D4B7AD3-7F6B-4927-99F3-DEEF719E21E4}" srcOrd="1" destOrd="0" parTransId="{F02C0AB9-C047-447E-8F70-588527218AB7}" sibTransId="{6DC8D063-2187-492B-903D-94760FCFFAC2}"/>
    <dgm:cxn modelId="{3E82B0B3-4B2E-4959-BEF3-918038F55581}" type="presOf" srcId="{254B8F0C-5568-42B5-B76A-0E86F12A1A75}" destId="{CAFB614D-FEB4-4723-8C38-0EC4A82C757B}" srcOrd="0" destOrd="0" presId="urn:microsoft.com/office/officeart/2005/8/layout/hierarchy6"/>
    <dgm:cxn modelId="{3A16F9BD-F2CD-4F65-BF4B-F8C30B863FAC}" type="presOf" srcId="{CF095BF0-7184-46B0-A3F3-6652EE2107C4}" destId="{C8AD348C-E3B4-4B62-91DA-04148704593F}" srcOrd="0" destOrd="0" presId="urn:microsoft.com/office/officeart/2005/8/layout/hierarchy6"/>
    <dgm:cxn modelId="{931CFCBD-89A7-4051-8CA3-F0ACA6C085DA}" type="presOf" srcId="{4060426E-7052-4690-A4B8-22EAEA617BCC}" destId="{6CF62ECE-A456-4669-A34E-563445686E6A}" srcOrd="0" destOrd="0" presId="urn:microsoft.com/office/officeart/2005/8/layout/hierarchy6"/>
    <dgm:cxn modelId="{0CCDFACC-A537-4A0A-8ADA-A2492D273DEB}" type="presOf" srcId="{2B7B9366-ACEC-4F6E-B229-7E0A341B452C}" destId="{91C6A283-AFA8-4375-8A44-5131B5395D03}" srcOrd="0" destOrd="0" presId="urn:microsoft.com/office/officeart/2005/8/layout/hierarchy6"/>
    <dgm:cxn modelId="{67286FCE-8220-4BE8-AE7D-B09A10159092}" type="presOf" srcId="{BB3D3502-273B-4B58-9E84-4F68A70DCE8F}" destId="{D0CFACCD-87BC-4CC3-9573-7FA3A05B75D8}" srcOrd="0" destOrd="0" presId="urn:microsoft.com/office/officeart/2005/8/layout/hierarchy6"/>
    <dgm:cxn modelId="{E67BBAD5-675C-4B53-8FE1-178F7629713E}" type="presOf" srcId="{8A7CFC77-BBDE-4F4B-9125-D12F0E5DE513}" destId="{D628B3F7-3A7E-486D-92CF-159E55607A56}" srcOrd="0" destOrd="0" presId="urn:microsoft.com/office/officeart/2005/8/layout/hierarchy6"/>
    <dgm:cxn modelId="{AB1D48E1-B871-47B6-A3E3-03E64440CA59}" srcId="{2B7B9366-ACEC-4F6E-B229-7E0A341B452C}" destId="{BB3D3502-273B-4B58-9E84-4F68A70DCE8F}" srcOrd="1" destOrd="0" parTransId="{160CF39A-2319-43FE-BD2C-23A241927EB7}" sibTransId="{F5B45442-544C-4D6E-BEA3-FD6338F88D57}"/>
    <dgm:cxn modelId="{974A22EB-E7C9-4CCE-B893-8D8377E8478B}" srcId="{254B8F0C-5568-42B5-B76A-0E86F12A1A75}" destId="{388B0ECD-B2FB-4522-B52D-82CD17FDDC58}" srcOrd="0" destOrd="0" parTransId="{B5D24A64-8E6B-4CB4-8BE2-7E293B102F28}" sibTransId="{D88D9137-B7E7-484B-9AFA-E8961FF70854}"/>
    <dgm:cxn modelId="{FAF53AF5-F047-4F86-9451-A98D7DAD6B1A}" type="presOf" srcId="{6D4B7AD3-7F6B-4927-99F3-DEEF719E21E4}" destId="{CC867209-6AD7-42A6-BF94-41F4BC6606D9}" srcOrd="0" destOrd="0" presId="urn:microsoft.com/office/officeart/2005/8/layout/hierarchy6"/>
    <dgm:cxn modelId="{6E16A872-4AB0-483F-B2E0-C772127CD95F}" type="presParOf" srcId="{CAFB614D-FEB4-4723-8C38-0EC4A82C757B}" destId="{DE08095A-A3EA-4B53-83E0-4CBF017C53C4}" srcOrd="0" destOrd="0" presId="urn:microsoft.com/office/officeart/2005/8/layout/hierarchy6"/>
    <dgm:cxn modelId="{732BE994-A214-406D-85FD-590C4663ED24}" type="presParOf" srcId="{DE08095A-A3EA-4B53-83E0-4CBF017C53C4}" destId="{766E3BA7-7CC2-4A28-9B9E-826C1C510C4A}" srcOrd="0" destOrd="0" presId="urn:microsoft.com/office/officeart/2005/8/layout/hierarchy6"/>
    <dgm:cxn modelId="{47AE993C-1923-4AB2-843F-2FF5AB1D5F72}" type="presParOf" srcId="{766E3BA7-7CC2-4A28-9B9E-826C1C510C4A}" destId="{AE5F9A6D-AC76-41C5-AF7E-F849C40C5064}" srcOrd="0" destOrd="0" presId="urn:microsoft.com/office/officeart/2005/8/layout/hierarchy6"/>
    <dgm:cxn modelId="{657C13DB-EE62-49CC-AEAF-1B2AF39EE917}" type="presParOf" srcId="{AE5F9A6D-AC76-41C5-AF7E-F849C40C5064}" destId="{6298B14F-0B98-4733-A955-AB45BD4FB7C7}" srcOrd="0" destOrd="0" presId="urn:microsoft.com/office/officeart/2005/8/layout/hierarchy6"/>
    <dgm:cxn modelId="{3B9BE37E-1722-4E8D-AC05-D9141696E6BE}" type="presParOf" srcId="{AE5F9A6D-AC76-41C5-AF7E-F849C40C5064}" destId="{605A04E4-1CF1-4959-9D76-B9F8F58DEE73}" srcOrd="1" destOrd="0" presId="urn:microsoft.com/office/officeart/2005/8/layout/hierarchy6"/>
    <dgm:cxn modelId="{9852CB53-45B2-4638-A6B2-62DEA4870DC2}" type="presParOf" srcId="{605A04E4-1CF1-4959-9D76-B9F8F58DEE73}" destId="{1E22B551-1BD5-48E1-8F40-7C7BAEF71A9A}" srcOrd="0" destOrd="0" presId="urn:microsoft.com/office/officeart/2005/8/layout/hierarchy6"/>
    <dgm:cxn modelId="{4075DF08-72C9-455F-BE2E-0993D51CBF94}" type="presParOf" srcId="{605A04E4-1CF1-4959-9D76-B9F8F58DEE73}" destId="{CAF3447A-8C6B-4DA0-ABA8-4C466FE8D0F8}" srcOrd="1" destOrd="0" presId="urn:microsoft.com/office/officeart/2005/8/layout/hierarchy6"/>
    <dgm:cxn modelId="{66E28063-8235-4834-9532-F49E100450D6}" type="presParOf" srcId="{CAF3447A-8C6B-4DA0-ABA8-4C466FE8D0F8}" destId="{75B5F2A1-1958-4A59-A490-28326E9A0FDD}" srcOrd="0" destOrd="0" presId="urn:microsoft.com/office/officeart/2005/8/layout/hierarchy6"/>
    <dgm:cxn modelId="{2BD01CA0-CE38-4D5C-BAE9-E10DFE2082E0}" type="presParOf" srcId="{CAF3447A-8C6B-4DA0-ABA8-4C466FE8D0F8}" destId="{2929FF68-463F-4F1C-999D-255BF24AC981}" srcOrd="1" destOrd="0" presId="urn:microsoft.com/office/officeart/2005/8/layout/hierarchy6"/>
    <dgm:cxn modelId="{55A8AC45-AF7B-4171-BBE6-23F31AB799DC}" type="presParOf" srcId="{605A04E4-1CF1-4959-9D76-B9F8F58DEE73}" destId="{6CF62ECE-A456-4669-A34E-563445686E6A}" srcOrd="2" destOrd="0" presId="urn:microsoft.com/office/officeart/2005/8/layout/hierarchy6"/>
    <dgm:cxn modelId="{B45FF904-EA04-4002-8BE8-38A8973B57AE}" type="presParOf" srcId="{605A04E4-1CF1-4959-9D76-B9F8F58DEE73}" destId="{B5E8D439-FB73-45BE-B69F-C208520E7867}" srcOrd="3" destOrd="0" presId="urn:microsoft.com/office/officeart/2005/8/layout/hierarchy6"/>
    <dgm:cxn modelId="{6BC23D68-F95D-4871-8C5A-FF2388BE91DD}" type="presParOf" srcId="{B5E8D439-FB73-45BE-B69F-C208520E7867}" destId="{C2D8F53F-FFCF-42B1-9476-5C7A8A201981}" srcOrd="0" destOrd="0" presId="urn:microsoft.com/office/officeart/2005/8/layout/hierarchy6"/>
    <dgm:cxn modelId="{86C9702E-3AD3-4090-A4A4-A9051A9E8EC6}" type="presParOf" srcId="{B5E8D439-FB73-45BE-B69F-C208520E7867}" destId="{168843F6-4288-48A3-96C8-9DA319CA046D}" srcOrd="1" destOrd="0" presId="urn:microsoft.com/office/officeart/2005/8/layout/hierarchy6"/>
    <dgm:cxn modelId="{956D1166-569A-4DEB-885A-D0186A3E8307}" type="presParOf" srcId="{168843F6-4288-48A3-96C8-9DA319CA046D}" destId="{D628B3F7-3A7E-486D-92CF-159E55607A56}" srcOrd="0" destOrd="0" presId="urn:microsoft.com/office/officeart/2005/8/layout/hierarchy6"/>
    <dgm:cxn modelId="{9C42E29B-2599-4BD9-8F67-C16F3A2D93C6}" type="presParOf" srcId="{168843F6-4288-48A3-96C8-9DA319CA046D}" destId="{B859F70C-0ED5-40CA-86B2-3B76B2585B3C}" srcOrd="1" destOrd="0" presId="urn:microsoft.com/office/officeart/2005/8/layout/hierarchy6"/>
    <dgm:cxn modelId="{D5DD3384-9608-40F5-BBE6-5E382C8F5EFE}" type="presParOf" srcId="{B859F70C-0ED5-40CA-86B2-3B76B2585B3C}" destId="{91C6A283-AFA8-4375-8A44-5131B5395D03}" srcOrd="0" destOrd="0" presId="urn:microsoft.com/office/officeart/2005/8/layout/hierarchy6"/>
    <dgm:cxn modelId="{631B6EA2-24CE-4276-A59F-1164D7B0D4F2}" type="presParOf" srcId="{B859F70C-0ED5-40CA-86B2-3B76B2585B3C}" destId="{7A9C9A8D-3143-494D-9B57-056A7161FF0B}" srcOrd="1" destOrd="0" presId="urn:microsoft.com/office/officeart/2005/8/layout/hierarchy6"/>
    <dgm:cxn modelId="{4E0F1A0B-9336-4411-8EB6-0C47664E72DF}" type="presParOf" srcId="{7A9C9A8D-3143-494D-9B57-056A7161FF0B}" destId="{06054EEF-20BC-4F1D-BA7C-B744196C52DC}" srcOrd="0" destOrd="0" presId="urn:microsoft.com/office/officeart/2005/8/layout/hierarchy6"/>
    <dgm:cxn modelId="{5EEB17EB-695C-4653-8B24-C5507BD4E216}" type="presParOf" srcId="{7A9C9A8D-3143-494D-9B57-056A7161FF0B}" destId="{90189473-C316-43CE-B90D-34240A7B0661}" srcOrd="1" destOrd="0" presId="urn:microsoft.com/office/officeart/2005/8/layout/hierarchy6"/>
    <dgm:cxn modelId="{4CD52130-851F-4CA2-BD40-C7F8F98311EC}" type="presParOf" srcId="{90189473-C316-43CE-B90D-34240A7B0661}" destId="{E7309892-622C-4293-8AF9-530E264694EF}" srcOrd="0" destOrd="0" presId="urn:microsoft.com/office/officeart/2005/8/layout/hierarchy6"/>
    <dgm:cxn modelId="{C001D144-BB75-4FD5-AD84-1894FBA8CCF5}" type="presParOf" srcId="{90189473-C316-43CE-B90D-34240A7B0661}" destId="{D7885B0D-6126-4AB5-A0B4-927C8913D6FE}" srcOrd="1" destOrd="0" presId="urn:microsoft.com/office/officeart/2005/8/layout/hierarchy6"/>
    <dgm:cxn modelId="{2410B332-986E-45FE-8973-48D5C11C4B72}" type="presParOf" srcId="{7A9C9A8D-3143-494D-9B57-056A7161FF0B}" destId="{DF4971DA-B6B4-4EC7-83B3-DF24FFE1ADAD}" srcOrd="2" destOrd="0" presId="urn:microsoft.com/office/officeart/2005/8/layout/hierarchy6"/>
    <dgm:cxn modelId="{5BC0FA43-9294-4AF7-AC1E-25A20E3037FA}" type="presParOf" srcId="{7A9C9A8D-3143-494D-9B57-056A7161FF0B}" destId="{C6E251D7-AA65-4FE8-9B19-5B42FA225091}" srcOrd="3" destOrd="0" presId="urn:microsoft.com/office/officeart/2005/8/layout/hierarchy6"/>
    <dgm:cxn modelId="{206A1BF0-AEA0-4432-9E53-1756AC7ADCB6}" type="presParOf" srcId="{C6E251D7-AA65-4FE8-9B19-5B42FA225091}" destId="{D0CFACCD-87BC-4CC3-9573-7FA3A05B75D8}" srcOrd="0" destOrd="0" presId="urn:microsoft.com/office/officeart/2005/8/layout/hierarchy6"/>
    <dgm:cxn modelId="{CE364512-D1C0-40D3-A1B9-BBD13CF1504C}" type="presParOf" srcId="{C6E251D7-AA65-4FE8-9B19-5B42FA225091}" destId="{97556EE1-662A-4B03-848F-A0F95B9DA96A}" srcOrd="1" destOrd="0" presId="urn:microsoft.com/office/officeart/2005/8/layout/hierarchy6"/>
    <dgm:cxn modelId="{DB477693-E8A1-4E5D-BB22-907622CA5A7A}" type="presParOf" srcId="{7A9C9A8D-3143-494D-9B57-056A7161FF0B}" destId="{63CC0B72-16D1-4DC3-98DD-C815EFE06161}" srcOrd="4" destOrd="0" presId="urn:microsoft.com/office/officeart/2005/8/layout/hierarchy6"/>
    <dgm:cxn modelId="{A354D477-5C45-4FC5-B27D-9E3A0B5923E5}" type="presParOf" srcId="{7A9C9A8D-3143-494D-9B57-056A7161FF0B}" destId="{EC946731-0791-4B00-A8B5-F452F40B36BE}" srcOrd="5" destOrd="0" presId="urn:microsoft.com/office/officeart/2005/8/layout/hierarchy6"/>
    <dgm:cxn modelId="{5A4B523D-EC45-4F85-904D-431759598837}" type="presParOf" srcId="{EC946731-0791-4B00-A8B5-F452F40B36BE}" destId="{C8AD348C-E3B4-4B62-91DA-04148704593F}" srcOrd="0" destOrd="0" presId="urn:microsoft.com/office/officeart/2005/8/layout/hierarchy6"/>
    <dgm:cxn modelId="{326C95F1-4A55-4E00-AC4D-764F3EF09FD6}" type="presParOf" srcId="{EC946731-0791-4B00-A8B5-F452F40B36BE}" destId="{4028482F-BAD3-4870-8E61-B581B6B5742C}" srcOrd="1" destOrd="0" presId="urn:microsoft.com/office/officeart/2005/8/layout/hierarchy6"/>
    <dgm:cxn modelId="{0EE40A33-BEAA-4F2E-803E-C864E16334DA}" type="presParOf" srcId="{168843F6-4288-48A3-96C8-9DA319CA046D}" destId="{BFEFF967-A096-4258-8E8F-CEB2FDF33849}" srcOrd="2" destOrd="0" presId="urn:microsoft.com/office/officeart/2005/8/layout/hierarchy6"/>
    <dgm:cxn modelId="{04A65FB4-3D60-48B0-B6FA-993AC9599945}" type="presParOf" srcId="{168843F6-4288-48A3-96C8-9DA319CA046D}" destId="{15CF6F7C-30D6-4C3A-9D69-2D6E728B3759}" srcOrd="3" destOrd="0" presId="urn:microsoft.com/office/officeart/2005/8/layout/hierarchy6"/>
    <dgm:cxn modelId="{E3D3484A-9F48-4D2D-908D-96E1EC98711B}" type="presParOf" srcId="{15CF6F7C-30D6-4C3A-9D69-2D6E728B3759}" destId="{CC867209-6AD7-42A6-BF94-41F4BC6606D9}" srcOrd="0" destOrd="0" presId="urn:microsoft.com/office/officeart/2005/8/layout/hierarchy6"/>
    <dgm:cxn modelId="{17269E74-4B4B-4036-9429-B7E2EC6DF90D}" type="presParOf" srcId="{15CF6F7C-30D6-4C3A-9D69-2D6E728B3759}" destId="{DA247247-8D8F-4187-8391-2A6C178C544F}" srcOrd="1" destOrd="0" presId="urn:microsoft.com/office/officeart/2005/8/layout/hierarchy6"/>
    <dgm:cxn modelId="{67190358-6548-4C5D-85E0-CFD8F2FAC9D7}" type="presParOf" srcId="{CAFB614D-FEB4-4723-8C38-0EC4A82C757B}" destId="{47C24E52-CEA1-48DB-BD60-E1DAE81DDF1B}" srcOrd="1" destOrd="0" presId="urn:microsoft.com/office/officeart/2005/8/layout/hierarchy6"/>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54B8F0C-5568-42B5-B76A-0E86F12A1A75}" type="doc">
      <dgm:prSet loTypeId="urn:microsoft.com/office/officeart/2005/8/layout/hierarchy6" loCatId="hierarchy" qsTypeId="urn:microsoft.com/office/officeart/2005/8/quickstyle/simple1" qsCatId="simple" csTypeId="urn:microsoft.com/office/officeart/2005/8/colors/accent1_2" csCatId="accent1" phldr="1"/>
      <dgm:spPr/>
      <dgm:t>
        <a:bodyPr/>
        <a:lstStyle/>
        <a:p>
          <a:endParaRPr lang="en-IL"/>
        </a:p>
      </dgm:t>
    </dgm:pt>
    <dgm:pt modelId="{388B0ECD-B2FB-4522-B52D-82CD17FDDC58}">
      <dgm:prSet phldrT="[Text]"/>
      <dgm:spPr/>
      <dgm:t>
        <a:bodyPr/>
        <a:lstStyle/>
        <a:p>
          <a:r>
            <a:rPr lang="en-US" dirty="0">
              <a:solidFill>
                <a:schemeClr val="tx1"/>
              </a:solidFill>
            </a:rPr>
            <a:t>DNS over HTTPS</a:t>
          </a:r>
          <a:endParaRPr lang="en-IL" dirty="0">
            <a:solidFill>
              <a:schemeClr val="tx1"/>
            </a:solidFill>
          </a:endParaRPr>
        </a:p>
      </dgm:t>
    </dgm:pt>
    <dgm:pt modelId="{B5D24A64-8E6B-4CB4-8BE2-7E293B102F28}" type="parTrans" cxnId="{974A22EB-E7C9-4CCE-B893-8D8377E8478B}">
      <dgm:prSet/>
      <dgm:spPr/>
      <dgm:t>
        <a:bodyPr/>
        <a:lstStyle/>
        <a:p>
          <a:endParaRPr lang="en-IL"/>
        </a:p>
      </dgm:t>
    </dgm:pt>
    <dgm:pt modelId="{D88D9137-B7E7-484B-9AFA-E8961FF70854}" type="sibTrans" cxnId="{974A22EB-E7C9-4CCE-B893-8D8377E8478B}">
      <dgm:prSet/>
      <dgm:spPr/>
      <dgm:t>
        <a:bodyPr/>
        <a:lstStyle/>
        <a:p>
          <a:endParaRPr lang="en-IL"/>
        </a:p>
      </dgm:t>
    </dgm:pt>
    <dgm:pt modelId="{7D88F636-9C8D-4416-8DC7-49B1462762DB}">
      <dgm:prSet phldrT="[Text]"/>
      <dgm:spPr>
        <a:solidFill>
          <a:schemeClr val="accent6"/>
        </a:solidFill>
      </dgm:spPr>
      <dgm:t>
        <a:bodyPr/>
        <a:lstStyle/>
        <a:p>
          <a:r>
            <a:rPr lang="en-US" dirty="0"/>
            <a:t>DNS</a:t>
          </a:r>
          <a:endParaRPr lang="en-IL" dirty="0"/>
        </a:p>
      </dgm:t>
    </dgm:pt>
    <dgm:pt modelId="{F19BE410-02C3-4CC2-A8D9-C561C21CE4E9}" type="parTrans" cxnId="{0C5B8E84-7C06-47A0-8278-F12250C47A41}">
      <dgm:prSet/>
      <dgm:spPr/>
      <dgm:t>
        <a:bodyPr/>
        <a:lstStyle/>
        <a:p>
          <a:endParaRPr lang="en-IL"/>
        </a:p>
      </dgm:t>
    </dgm:pt>
    <dgm:pt modelId="{1E7E33F9-4371-46FE-8186-17FD7EAC331B}" type="sibTrans" cxnId="{0C5B8E84-7C06-47A0-8278-F12250C47A41}">
      <dgm:prSet/>
      <dgm:spPr/>
      <dgm:t>
        <a:bodyPr/>
        <a:lstStyle/>
        <a:p>
          <a:endParaRPr lang="en-IL"/>
        </a:p>
      </dgm:t>
    </dgm:pt>
    <dgm:pt modelId="{BC82FCBA-0198-4EAB-B434-A7311EED77F5}">
      <dgm:prSet phldrT="[Text]"/>
      <dgm:spPr/>
      <dgm:t>
        <a:bodyPr/>
        <a:lstStyle/>
        <a:p>
          <a:r>
            <a:rPr lang="en-US" dirty="0"/>
            <a:t>HTTPS</a:t>
          </a:r>
          <a:endParaRPr lang="en-IL" dirty="0"/>
        </a:p>
      </dgm:t>
    </dgm:pt>
    <dgm:pt modelId="{4060426E-7052-4690-A4B8-22EAEA617BCC}" type="parTrans" cxnId="{1E72362B-A836-4353-8318-A4FBFEC3A3BC}">
      <dgm:prSet/>
      <dgm:spPr/>
      <dgm:t>
        <a:bodyPr/>
        <a:lstStyle/>
        <a:p>
          <a:endParaRPr lang="en-IL"/>
        </a:p>
      </dgm:t>
    </dgm:pt>
    <dgm:pt modelId="{A34FB738-5C8B-4075-9006-5A2C26DCC855}" type="sibTrans" cxnId="{1E72362B-A836-4353-8318-A4FBFEC3A3BC}">
      <dgm:prSet/>
      <dgm:spPr/>
      <dgm:t>
        <a:bodyPr/>
        <a:lstStyle/>
        <a:p>
          <a:endParaRPr lang="en-IL"/>
        </a:p>
      </dgm:t>
    </dgm:pt>
    <dgm:pt modelId="{2B7B9366-ACEC-4F6E-B229-7E0A341B452C}">
      <dgm:prSet phldrT="[Text]">
        <dgm:style>
          <a:lnRef idx="3">
            <a:schemeClr val="lt1"/>
          </a:lnRef>
          <a:fillRef idx="1">
            <a:schemeClr val="accent6"/>
          </a:fillRef>
          <a:effectRef idx="1">
            <a:schemeClr val="accent6"/>
          </a:effectRef>
          <a:fontRef idx="minor">
            <a:schemeClr val="lt1"/>
          </a:fontRef>
        </dgm:style>
      </dgm:prSet>
      <dgm:spPr/>
      <dgm:t>
        <a:bodyPr/>
        <a:lstStyle/>
        <a:p>
          <a:r>
            <a:rPr lang="en-US" dirty="0"/>
            <a:t>HTTP</a:t>
          </a:r>
          <a:endParaRPr lang="en-IL" dirty="0"/>
        </a:p>
      </dgm:t>
    </dgm:pt>
    <dgm:pt modelId="{8A7CFC77-BBDE-4F4B-9125-D12F0E5DE513}" type="parTrans" cxnId="{11C7BB93-35CE-4F69-BC97-8FE491FF617D}">
      <dgm:prSet/>
      <dgm:spPr/>
      <dgm:t>
        <a:bodyPr/>
        <a:lstStyle/>
        <a:p>
          <a:endParaRPr lang="en-IL"/>
        </a:p>
      </dgm:t>
    </dgm:pt>
    <dgm:pt modelId="{7A64304E-8173-45C8-86E3-909FC6F354F3}" type="sibTrans" cxnId="{11C7BB93-35CE-4F69-BC97-8FE491FF617D}">
      <dgm:prSet/>
      <dgm:spPr/>
      <dgm:t>
        <a:bodyPr/>
        <a:lstStyle/>
        <a:p>
          <a:endParaRPr lang="en-IL"/>
        </a:p>
      </dgm:t>
    </dgm:pt>
    <dgm:pt modelId="{6D4B7AD3-7F6B-4927-99F3-DEEF719E21E4}">
      <dgm:prSet>
        <dgm:style>
          <a:lnRef idx="3">
            <a:schemeClr val="lt1"/>
          </a:lnRef>
          <a:fillRef idx="1">
            <a:schemeClr val="accent1"/>
          </a:fillRef>
          <a:effectRef idx="1">
            <a:schemeClr val="accent1"/>
          </a:effectRef>
          <a:fontRef idx="minor">
            <a:schemeClr val="lt1"/>
          </a:fontRef>
        </dgm:style>
      </dgm:prSet>
      <dgm:spPr/>
      <dgm:t>
        <a:bodyPr/>
        <a:lstStyle/>
        <a:p>
          <a:r>
            <a:rPr lang="en-US" dirty="0"/>
            <a:t>TLS</a:t>
          </a:r>
          <a:endParaRPr lang="en-IL" dirty="0"/>
        </a:p>
      </dgm:t>
    </dgm:pt>
    <dgm:pt modelId="{F02C0AB9-C047-447E-8F70-588527218AB7}" type="parTrans" cxnId="{DD94BBAE-F1C7-48B2-A8D8-2352351856C9}">
      <dgm:prSet/>
      <dgm:spPr/>
      <dgm:t>
        <a:bodyPr/>
        <a:lstStyle/>
        <a:p>
          <a:endParaRPr lang="en-IL"/>
        </a:p>
      </dgm:t>
    </dgm:pt>
    <dgm:pt modelId="{6DC8D063-2187-492B-903D-94760FCFFAC2}" type="sibTrans" cxnId="{DD94BBAE-F1C7-48B2-A8D8-2352351856C9}">
      <dgm:prSet/>
      <dgm:spPr/>
      <dgm:t>
        <a:bodyPr/>
        <a:lstStyle/>
        <a:p>
          <a:endParaRPr lang="en-IL"/>
        </a:p>
      </dgm:t>
    </dgm:pt>
    <dgm:pt modelId="{B988297E-C679-4BFB-A400-AEEC4C1641F3}">
      <dgm:prSet>
        <dgm:style>
          <a:lnRef idx="3">
            <a:schemeClr val="lt1"/>
          </a:lnRef>
          <a:fillRef idx="1">
            <a:schemeClr val="accent6"/>
          </a:fillRef>
          <a:effectRef idx="1">
            <a:schemeClr val="accent6"/>
          </a:effectRef>
          <a:fontRef idx="minor">
            <a:schemeClr val="lt1"/>
          </a:fontRef>
        </dgm:style>
      </dgm:prSet>
      <dgm:spPr/>
      <dgm:t>
        <a:bodyPr/>
        <a:lstStyle/>
        <a:p>
          <a:r>
            <a:rPr lang="en-US" dirty="0"/>
            <a:t>HTTP1.0</a:t>
          </a:r>
          <a:endParaRPr lang="en-IL" dirty="0"/>
        </a:p>
      </dgm:t>
    </dgm:pt>
    <dgm:pt modelId="{DE80D059-F2D8-491A-94E8-132E103BED91}" type="parTrans" cxnId="{0FBEA912-88DE-4F65-8296-5EFFEA72A058}">
      <dgm:prSet/>
      <dgm:spPr/>
      <dgm:t>
        <a:bodyPr/>
        <a:lstStyle/>
        <a:p>
          <a:endParaRPr lang="en-IL"/>
        </a:p>
      </dgm:t>
    </dgm:pt>
    <dgm:pt modelId="{47940640-F085-4080-8A3F-8D4DD7A81C0C}" type="sibTrans" cxnId="{0FBEA912-88DE-4F65-8296-5EFFEA72A058}">
      <dgm:prSet/>
      <dgm:spPr/>
      <dgm:t>
        <a:bodyPr/>
        <a:lstStyle/>
        <a:p>
          <a:endParaRPr lang="en-IL"/>
        </a:p>
      </dgm:t>
    </dgm:pt>
    <dgm:pt modelId="{BB3D3502-273B-4B58-9E84-4F68A70DCE8F}">
      <dgm:prSet>
        <dgm:style>
          <a:lnRef idx="3">
            <a:schemeClr val="lt1"/>
          </a:lnRef>
          <a:fillRef idx="1">
            <a:schemeClr val="accent6"/>
          </a:fillRef>
          <a:effectRef idx="1">
            <a:schemeClr val="accent6"/>
          </a:effectRef>
          <a:fontRef idx="minor">
            <a:schemeClr val="lt1"/>
          </a:fontRef>
        </dgm:style>
      </dgm:prSet>
      <dgm:spPr/>
      <dgm:t>
        <a:bodyPr/>
        <a:lstStyle/>
        <a:p>
          <a:r>
            <a:rPr lang="en-US" dirty="0"/>
            <a:t>HTTP1.1</a:t>
          </a:r>
          <a:endParaRPr lang="en-IL" dirty="0"/>
        </a:p>
      </dgm:t>
    </dgm:pt>
    <dgm:pt modelId="{160CF39A-2319-43FE-BD2C-23A241927EB7}" type="parTrans" cxnId="{AB1D48E1-B871-47B6-A3E3-03E64440CA59}">
      <dgm:prSet/>
      <dgm:spPr/>
      <dgm:t>
        <a:bodyPr/>
        <a:lstStyle/>
        <a:p>
          <a:endParaRPr lang="en-IL"/>
        </a:p>
      </dgm:t>
    </dgm:pt>
    <dgm:pt modelId="{F5B45442-544C-4D6E-BEA3-FD6338F88D57}" type="sibTrans" cxnId="{AB1D48E1-B871-47B6-A3E3-03E64440CA59}">
      <dgm:prSet/>
      <dgm:spPr/>
      <dgm:t>
        <a:bodyPr/>
        <a:lstStyle/>
        <a:p>
          <a:endParaRPr lang="en-IL"/>
        </a:p>
      </dgm:t>
    </dgm:pt>
    <dgm:pt modelId="{CF095BF0-7184-46B0-A3F3-6652EE2107C4}">
      <dgm:prSet>
        <dgm:style>
          <a:lnRef idx="3">
            <a:schemeClr val="lt1"/>
          </a:lnRef>
          <a:fillRef idx="1">
            <a:schemeClr val="accent1"/>
          </a:fillRef>
          <a:effectRef idx="1">
            <a:schemeClr val="accent1"/>
          </a:effectRef>
          <a:fontRef idx="minor">
            <a:schemeClr val="lt1"/>
          </a:fontRef>
        </dgm:style>
      </dgm:prSet>
      <dgm:spPr/>
      <dgm:t>
        <a:bodyPr/>
        <a:lstStyle/>
        <a:p>
          <a:r>
            <a:rPr lang="en-US" dirty="0"/>
            <a:t>HTTP2.0</a:t>
          </a:r>
          <a:endParaRPr lang="en-IL" dirty="0"/>
        </a:p>
      </dgm:t>
    </dgm:pt>
    <dgm:pt modelId="{459AC987-3923-4A2F-85DC-89D200EC48B8}" type="parTrans" cxnId="{8C15118A-977D-4394-B996-8AB55A8DC3EA}">
      <dgm:prSet/>
      <dgm:spPr/>
      <dgm:t>
        <a:bodyPr/>
        <a:lstStyle/>
        <a:p>
          <a:endParaRPr lang="en-IL"/>
        </a:p>
      </dgm:t>
    </dgm:pt>
    <dgm:pt modelId="{88C1FF0A-82E6-472F-8F32-25251B9106AE}" type="sibTrans" cxnId="{8C15118A-977D-4394-B996-8AB55A8DC3EA}">
      <dgm:prSet/>
      <dgm:spPr/>
      <dgm:t>
        <a:bodyPr/>
        <a:lstStyle/>
        <a:p>
          <a:endParaRPr lang="en-IL"/>
        </a:p>
      </dgm:t>
    </dgm:pt>
    <dgm:pt modelId="{CAFB614D-FEB4-4723-8C38-0EC4A82C757B}" type="pres">
      <dgm:prSet presAssocID="{254B8F0C-5568-42B5-B76A-0E86F12A1A75}" presName="mainComposite" presStyleCnt="0">
        <dgm:presLayoutVars>
          <dgm:chPref val="1"/>
          <dgm:dir/>
          <dgm:animOne val="branch"/>
          <dgm:animLvl val="lvl"/>
          <dgm:resizeHandles val="exact"/>
        </dgm:presLayoutVars>
      </dgm:prSet>
      <dgm:spPr/>
    </dgm:pt>
    <dgm:pt modelId="{DE08095A-A3EA-4B53-83E0-4CBF017C53C4}" type="pres">
      <dgm:prSet presAssocID="{254B8F0C-5568-42B5-B76A-0E86F12A1A75}" presName="hierFlow" presStyleCnt="0"/>
      <dgm:spPr/>
    </dgm:pt>
    <dgm:pt modelId="{766E3BA7-7CC2-4A28-9B9E-826C1C510C4A}" type="pres">
      <dgm:prSet presAssocID="{254B8F0C-5568-42B5-B76A-0E86F12A1A75}" presName="hierChild1" presStyleCnt="0">
        <dgm:presLayoutVars>
          <dgm:chPref val="1"/>
          <dgm:animOne val="branch"/>
          <dgm:animLvl val="lvl"/>
        </dgm:presLayoutVars>
      </dgm:prSet>
      <dgm:spPr/>
    </dgm:pt>
    <dgm:pt modelId="{AE5F9A6D-AC76-41C5-AF7E-F849C40C5064}" type="pres">
      <dgm:prSet presAssocID="{388B0ECD-B2FB-4522-B52D-82CD17FDDC58}" presName="Name14" presStyleCnt="0"/>
      <dgm:spPr/>
    </dgm:pt>
    <dgm:pt modelId="{6298B14F-0B98-4733-A955-AB45BD4FB7C7}" type="pres">
      <dgm:prSet presAssocID="{388B0ECD-B2FB-4522-B52D-82CD17FDDC58}" presName="level1Shape" presStyleLbl="node0" presStyleIdx="0" presStyleCnt="1">
        <dgm:presLayoutVars>
          <dgm:chPref val="3"/>
        </dgm:presLayoutVars>
      </dgm:prSet>
      <dgm:spPr/>
    </dgm:pt>
    <dgm:pt modelId="{605A04E4-1CF1-4959-9D76-B9F8F58DEE73}" type="pres">
      <dgm:prSet presAssocID="{388B0ECD-B2FB-4522-B52D-82CD17FDDC58}" presName="hierChild2" presStyleCnt="0"/>
      <dgm:spPr/>
    </dgm:pt>
    <dgm:pt modelId="{1E22B551-1BD5-48E1-8F40-7C7BAEF71A9A}" type="pres">
      <dgm:prSet presAssocID="{F19BE410-02C3-4CC2-A8D9-C561C21CE4E9}" presName="Name19" presStyleLbl="parChTrans1D2" presStyleIdx="0" presStyleCnt="2"/>
      <dgm:spPr/>
    </dgm:pt>
    <dgm:pt modelId="{CAF3447A-8C6B-4DA0-ABA8-4C466FE8D0F8}" type="pres">
      <dgm:prSet presAssocID="{7D88F636-9C8D-4416-8DC7-49B1462762DB}" presName="Name21" presStyleCnt="0"/>
      <dgm:spPr/>
    </dgm:pt>
    <dgm:pt modelId="{75B5F2A1-1958-4A59-A490-28326E9A0FDD}" type="pres">
      <dgm:prSet presAssocID="{7D88F636-9C8D-4416-8DC7-49B1462762DB}" presName="level2Shape" presStyleLbl="node2" presStyleIdx="0" presStyleCnt="2" custLinFactNeighborX="-62676" custLinFactNeighborY="1550"/>
      <dgm:spPr/>
    </dgm:pt>
    <dgm:pt modelId="{2929FF68-463F-4F1C-999D-255BF24AC981}" type="pres">
      <dgm:prSet presAssocID="{7D88F636-9C8D-4416-8DC7-49B1462762DB}" presName="hierChild3" presStyleCnt="0"/>
      <dgm:spPr/>
    </dgm:pt>
    <dgm:pt modelId="{6CF62ECE-A456-4669-A34E-563445686E6A}" type="pres">
      <dgm:prSet presAssocID="{4060426E-7052-4690-A4B8-22EAEA617BCC}" presName="Name19" presStyleLbl="parChTrans1D2" presStyleIdx="1" presStyleCnt="2"/>
      <dgm:spPr/>
    </dgm:pt>
    <dgm:pt modelId="{B5E8D439-FB73-45BE-B69F-C208520E7867}" type="pres">
      <dgm:prSet presAssocID="{BC82FCBA-0198-4EAB-B434-A7311EED77F5}" presName="Name21" presStyleCnt="0"/>
      <dgm:spPr/>
    </dgm:pt>
    <dgm:pt modelId="{C2D8F53F-FFCF-42B1-9476-5C7A8A201981}" type="pres">
      <dgm:prSet presAssocID="{BC82FCBA-0198-4EAB-B434-A7311EED77F5}" presName="level2Shape" presStyleLbl="node2" presStyleIdx="1" presStyleCnt="2" custLinFactNeighborX="54588" custLinFactNeighborY="2097"/>
      <dgm:spPr/>
    </dgm:pt>
    <dgm:pt modelId="{168843F6-4288-48A3-96C8-9DA319CA046D}" type="pres">
      <dgm:prSet presAssocID="{BC82FCBA-0198-4EAB-B434-A7311EED77F5}" presName="hierChild3" presStyleCnt="0"/>
      <dgm:spPr/>
    </dgm:pt>
    <dgm:pt modelId="{D628B3F7-3A7E-486D-92CF-159E55607A56}" type="pres">
      <dgm:prSet presAssocID="{8A7CFC77-BBDE-4F4B-9125-D12F0E5DE513}" presName="Name19" presStyleLbl="parChTrans1D3" presStyleIdx="0" presStyleCnt="2"/>
      <dgm:spPr/>
    </dgm:pt>
    <dgm:pt modelId="{B859F70C-0ED5-40CA-86B2-3B76B2585B3C}" type="pres">
      <dgm:prSet presAssocID="{2B7B9366-ACEC-4F6E-B229-7E0A341B452C}" presName="Name21" presStyleCnt="0"/>
      <dgm:spPr/>
    </dgm:pt>
    <dgm:pt modelId="{91C6A283-AFA8-4375-8A44-5131B5395D03}" type="pres">
      <dgm:prSet presAssocID="{2B7B9366-ACEC-4F6E-B229-7E0A341B452C}" presName="level2Shape" presStyleLbl="node3" presStyleIdx="0" presStyleCnt="2" custLinFactNeighborX="-148" custLinFactNeighborY="10069"/>
      <dgm:spPr/>
    </dgm:pt>
    <dgm:pt modelId="{7A9C9A8D-3143-494D-9B57-056A7161FF0B}" type="pres">
      <dgm:prSet presAssocID="{2B7B9366-ACEC-4F6E-B229-7E0A341B452C}" presName="hierChild3" presStyleCnt="0"/>
      <dgm:spPr/>
    </dgm:pt>
    <dgm:pt modelId="{06054EEF-20BC-4F1D-BA7C-B744196C52DC}" type="pres">
      <dgm:prSet presAssocID="{DE80D059-F2D8-491A-94E8-132E103BED91}" presName="Name19" presStyleLbl="parChTrans1D4" presStyleIdx="0" presStyleCnt="3"/>
      <dgm:spPr/>
    </dgm:pt>
    <dgm:pt modelId="{90189473-C316-43CE-B90D-34240A7B0661}" type="pres">
      <dgm:prSet presAssocID="{B988297E-C679-4BFB-A400-AEEC4C1641F3}" presName="Name21" presStyleCnt="0"/>
      <dgm:spPr/>
    </dgm:pt>
    <dgm:pt modelId="{E7309892-622C-4293-8AF9-530E264694EF}" type="pres">
      <dgm:prSet presAssocID="{B988297E-C679-4BFB-A400-AEEC4C1641F3}" presName="level2Shape" presStyleLbl="node4" presStyleIdx="0" presStyleCnt="3" custLinFactNeighborY="1250"/>
      <dgm:spPr/>
    </dgm:pt>
    <dgm:pt modelId="{D7885B0D-6126-4AB5-A0B4-927C8913D6FE}" type="pres">
      <dgm:prSet presAssocID="{B988297E-C679-4BFB-A400-AEEC4C1641F3}" presName="hierChild3" presStyleCnt="0"/>
      <dgm:spPr/>
    </dgm:pt>
    <dgm:pt modelId="{DF4971DA-B6B4-4EC7-83B3-DF24FFE1ADAD}" type="pres">
      <dgm:prSet presAssocID="{160CF39A-2319-43FE-BD2C-23A241927EB7}" presName="Name19" presStyleLbl="parChTrans1D4" presStyleIdx="1" presStyleCnt="3"/>
      <dgm:spPr/>
    </dgm:pt>
    <dgm:pt modelId="{C6E251D7-AA65-4FE8-9B19-5B42FA225091}" type="pres">
      <dgm:prSet presAssocID="{BB3D3502-273B-4B58-9E84-4F68A70DCE8F}" presName="Name21" presStyleCnt="0"/>
      <dgm:spPr/>
    </dgm:pt>
    <dgm:pt modelId="{D0CFACCD-87BC-4CC3-9573-7FA3A05B75D8}" type="pres">
      <dgm:prSet presAssocID="{BB3D3502-273B-4B58-9E84-4F68A70DCE8F}" presName="level2Shape" presStyleLbl="node4" presStyleIdx="1" presStyleCnt="3" custLinFactNeighborY="1250"/>
      <dgm:spPr/>
    </dgm:pt>
    <dgm:pt modelId="{97556EE1-662A-4B03-848F-A0F95B9DA96A}" type="pres">
      <dgm:prSet presAssocID="{BB3D3502-273B-4B58-9E84-4F68A70DCE8F}" presName="hierChild3" presStyleCnt="0"/>
      <dgm:spPr/>
    </dgm:pt>
    <dgm:pt modelId="{63CC0B72-16D1-4DC3-98DD-C815EFE06161}" type="pres">
      <dgm:prSet presAssocID="{459AC987-3923-4A2F-85DC-89D200EC48B8}" presName="Name19" presStyleLbl="parChTrans1D4" presStyleIdx="2" presStyleCnt="3"/>
      <dgm:spPr/>
    </dgm:pt>
    <dgm:pt modelId="{EC946731-0791-4B00-A8B5-F452F40B36BE}" type="pres">
      <dgm:prSet presAssocID="{CF095BF0-7184-46B0-A3F3-6652EE2107C4}" presName="Name21" presStyleCnt="0"/>
      <dgm:spPr/>
    </dgm:pt>
    <dgm:pt modelId="{C8AD348C-E3B4-4B62-91DA-04148704593F}" type="pres">
      <dgm:prSet presAssocID="{CF095BF0-7184-46B0-A3F3-6652EE2107C4}" presName="level2Shape" presStyleLbl="node4" presStyleIdx="2" presStyleCnt="3" custLinFactNeighborY="1250"/>
      <dgm:spPr/>
    </dgm:pt>
    <dgm:pt modelId="{4028482F-BAD3-4870-8E61-B581B6B5742C}" type="pres">
      <dgm:prSet presAssocID="{CF095BF0-7184-46B0-A3F3-6652EE2107C4}" presName="hierChild3" presStyleCnt="0"/>
      <dgm:spPr/>
    </dgm:pt>
    <dgm:pt modelId="{BFEFF967-A096-4258-8E8F-CEB2FDF33849}" type="pres">
      <dgm:prSet presAssocID="{F02C0AB9-C047-447E-8F70-588527218AB7}" presName="Name19" presStyleLbl="parChTrans1D3" presStyleIdx="1" presStyleCnt="2"/>
      <dgm:spPr/>
    </dgm:pt>
    <dgm:pt modelId="{15CF6F7C-30D6-4C3A-9D69-2D6E728B3759}" type="pres">
      <dgm:prSet presAssocID="{6D4B7AD3-7F6B-4927-99F3-DEEF719E21E4}" presName="Name21" presStyleCnt="0"/>
      <dgm:spPr/>
    </dgm:pt>
    <dgm:pt modelId="{CC867209-6AD7-42A6-BF94-41F4BC6606D9}" type="pres">
      <dgm:prSet presAssocID="{6D4B7AD3-7F6B-4927-99F3-DEEF719E21E4}" presName="level2Shape" presStyleLbl="node3" presStyleIdx="1" presStyleCnt="2" custLinFactNeighborX="82317" custLinFactNeighborY="10069"/>
      <dgm:spPr/>
    </dgm:pt>
    <dgm:pt modelId="{DA247247-8D8F-4187-8391-2A6C178C544F}" type="pres">
      <dgm:prSet presAssocID="{6D4B7AD3-7F6B-4927-99F3-DEEF719E21E4}" presName="hierChild3" presStyleCnt="0"/>
      <dgm:spPr/>
    </dgm:pt>
    <dgm:pt modelId="{47C24E52-CEA1-48DB-BD60-E1DAE81DDF1B}" type="pres">
      <dgm:prSet presAssocID="{254B8F0C-5568-42B5-B76A-0E86F12A1A75}" presName="bgShapesFlow" presStyleCnt="0"/>
      <dgm:spPr/>
    </dgm:pt>
  </dgm:ptLst>
  <dgm:cxnLst>
    <dgm:cxn modelId="{0FBEA912-88DE-4F65-8296-5EFFEA72A058}" srcId="{2B7B9366-ACEC-4F6E-B229-7E0A341B452C}" destId="{B988297E-C679-4BFB-A400-AEEC4C1641F3}" srcOrd="0" destOrd="0" parTransId="{DE80D059-F2D8-491A-94E8-132E103BED91}" sibTransId="{47940640-F085-4080-8A3F-8D4DD7A81C0C}"/>
    <dgm:cxn modelId="{981D9B1B-C661-48C6-A59E-0E697AE812C2}" type="presOf" srcId="{459AC987-3923-4A2F-85DC-89D200EC48B8}" destId="{63CC0B72-16D1-4DC3-98DD-C815EFE06161}" srcOrd="0" destOrd="0" presId="urn:microsoft.com/office/officeart/2005/8/layout/hierarchy6"/>
    <dgm:cxn modelId="{1E72362B-A836-4353-8318-A4FBFEC3A3BC}" srcId="{388B0ECD-B2FB-4522-B52D-82CD17FDDC58}" destId="{BC82FCBA-0198-4EAB-B434-A7311EED77F5}" srcOrd="1" destOrd="0" parTransId="{4060426E-7052-4690-A4B8-22EAEA617BCC}" sibTransId="{A34FB738-5C8B-4075-9006-5A2C26DCC855}"/>
    <dgm:cxn modelId="{4700132D-47E0-4464-905C-03074EC1B60E}" type="presOf" srcId="{DE80D059-F2D8-491A-94E8-132E103BED91}" destId="{06054EEF-20BC-4F1D-BA7C-B744196C52DC}" srcOrd="0" destOrd="0" presId="urn:microsoft.com/office/officeart/2005/8/layout/hierarchy6"/>
    <dgm:cxn modelId="{055AED2D-9421-4253-8CF5-10AC6201D7D7}" type="presOf" srcId="{BC82FCBA-0198-4EAB-B434-A7311EED77F5}" destId="{C2D8F53F-FFCF-42B1-9476-5C7A8A201981}" srcOrd="0" destOrd="0" presId="urn:microsoft.com/office/officeart/2005/8/layout/hierarchy6"/>
    <dgm:cxn modelId="{6C531E5E-C107-46B6-9565-AC01E9067EED}" type="presOf" srcId="{388B0ECD-B2FB-4522-B52D-82CD17FDDC58}" destId="{6298B14F-0B98-4733-A955-AB45BD4FB7C7}" srcOrd="0" destOrd="0" presId="urn:microsoft.com/office/officeart/2005/8/layout/hierarchy6"/>
    <dgm:cxn modelId="{F664775F-BF77-469D-841A-321BD1BA978D}" type="presOf" srcId="{F02C0AB9-C047-447E-8F70-588527218AB7}" destId="{BFEFF967-A096-4258-8E8F-CEB2FDF33849}" srcOrd="0" destOrd="0" presId="urn:microsoft.com/office/officeart/2005/8/layout/hierarchy6"/>
    <dgm:cxn modelId="{E8547D72-C55E-4C38-B039-038122CD62A7}" type="presOf" srcId="{7D88F636-9C8D-4416-8DC7-49B1462762DB}" destId="{75B5F2A1-1958-4A59-A490-28326E9A0FDD}" srcOrd="0" destOrd="0" presId="urn:microsoft.com/office/officeart/2005/8/layout/hierarchy6"/>
    <dgm:cxn modelId="{71CA8B52-D3F9-4885-A58B-3E8B68B3BC41}" type="presOf" srcId="{B988297E-C679-4BFB-A400-AEEC4C1641F3}" destId="{E7309892-622C-4293-8AF9-530E264694EF}" srcOrd="0" destOrd="0" presId="urn:microsoft.com/office/officeart/2005/8/layout/hierarchy6"/>
    <dgm:cxn modelId="{54D51456-823E-4D79-9846-A4D74F444D57}" type="presOf" srcId="{F19BE410-02C3-4CC2-A8D9-C561C21CE4E9}" destId="{1E22B551-1BD5-48E1-8F40-7C7BAEF71A9A}" srcOrd="0" destOrd="0" presId="urn:microsoft.com/office/officeart/2005/8/layout/hierarchy6"/>
    <dgm:cxn modelId="{52002F7F-18CF-4A81-944D-25F01C6AF369}" type="presOf" srcId="{160CF39A-2319-43FE-BD2C-23A241927EB7}" destId="{DF4971DA-B6B4-4EC7-83B3-DF24FFE1ADAD}" srcOrd="0" destOrd="0" presId="urn:microsoft.com/office/officeart/2005/8/layout/hierarchy6"/>
    <dgm:cxn modelId="{0C5B8E84-7C06-47A0-8278-F12250C47A41}" srcId="{388B0ECD-B2FB-4522-B52D-82CD17FDDC58}" destId="{7D88F636-9C8D-4416-8DC7-49B1462762DB}" srcOrd="0" destOrd="0" parTransId="{F19BE410-02C3-4CC2-A8D9-C561C21CE4E9}" sibTransId="{1E7E33F9-4371-46FE-8186-17FD7EAC331B}"/>
    <dgm:cxn modelId="{8C15118A-977D-4394-B996-8AB55A8DC3EA}" srcId="{2B7B9366-ACEC-4F6E-B229-7E0A341B452C}" destId="{CF095BF0-7184-46B0-A3F3-6652EE2107C4}" srcOrd="2" destOrd="0" parTransId="{459AC987-3923-4A2F-85DC-89D200EC48B8}" sibTransId="{88C1FF0A-82E6-472F-8F32-25251B9106AE}"/>
    <dgm:cxn modelId="{11C7BB93-35CE-4F69-BC97-8FE491FF617D}" srcId="{BC82FCBA-0198-4EAB-B434-A7311EED77F5}" destId="{2B7B9366-ACEC-4F6E-B229-7E0A341B452C}" srcOrd="0" destOrd="0" parTransId="{8A7CFC77-BBDE-4F4B-9125-D12F0E5DE513}" sibTransId="{7A64304E-8173-45C8-86E3-909FC6F354F3}"/>
    <dgm:cxn modelId="{DD94BBAE-F1C7-48B2-A8D8-2352351856C9}" srcId="{BC82FCBA-0198-4EAB-B434-A7311EED77F5}" destId="{6D4B7AD3-7F6B-4927-99F3-DEEF719E21E4}" srcOrd="1" destOrd="0" parTransId="{F02C0AB9-C047-447E-8F70-588527218AB7}" sibTransId="{6DC8D063-2187-492B-903D-94760FCFFAC2}"/>
    <dgm:cxn modelId="{3E82B0B3-4B2E-4959-BEF3-918038F55581}" type="presOf" srcId="{254B8F0C-5568-42B5-B76A-0E86F12A1A75}" destId="{CAFB614D-FEB4-4723-8C38-0EC4A82C757B}" srcOrd="0" destOrd="0" presId="urn:microsoft.com/office/officeart/2005/8/layout/hierarchy6"/>
    <dgm:cxn modelId="{3A16F9BD-F2CD-4F65-BF4B-F8C30B863FAC}" type="presOf" srcId="{CF095BF0-7184-46B0-A3F3-6652EE2107C4}" destId="{C8AD348C-E3B4-4B62-91DA-04148704593F}" srcOrd="0" destOrd="0" presId="urn:microsoft.com/office/officeart/2005/8/layout/hierarchy6"/>
    <dgm:cxn modelId="{931CFCBD-89A7-4051-8CA3-F0ACA6C085DA}" type="presOf" srcId="{4060426E-7052-4690-A4B8-22EAEA617BCC}" destId="{6CF62ECE-A456-4669-A34E-563445686E6A}" srcOrd="0" destOrd="0" presId="urn:microsoft.com/office/officeart/2005/8/layout/hierarchy6"/>
    <dgm:cxn modelId="{0CCDFACC-A537-4A0A-8ADA-A2492D273DEB}" type="presOf" srcId="{2B7B9366-ACEC-4F6E-B229-7E0A341B452C}" destId="{91C6A283-AFA8-4375-8A44-5131B5395D03}" srcOrd="0" destOrd="0" presId="urn:microsoft.com/office/officeart/2005/8/layout/hierarchy6"/>
    <dgm:cxn modelId="{67286FCE-8220-4BE8-AE7D-B09A10159092}" type="presOf" srcId="{BB3D3502-273B-4B58-9E84-4F68A70DCE8F}" destId="{D0CFACCD-87BC-4CC3-9573-7FA3A05B75D8}" srcOrd="0" destOrd="0" presId="urn:microsoft.com/office/officeart/2005/8/layout/hierarchy6"/>
    <dgm:cxn modelId="{E67BBAD5-675C-4B53-8FE1-178F7629713E}" type="presOf" srcId="{8A7CFC77-BBDE-4F4B-9125-D12F0E5DE513}" destId="{D628B3F7-3A7E-486D-92CF-159E55607A56}" srcOrd="0" destOrd="0" presId="urn:microsoft.com/office/officeart/2005/8/layout/hierarchy6"/>
    <dgm:cxn modelId="{AB1D48E1-B871-47B6-A3E3-03E64440CA59}" srcId="{2B7B9366-ACEC-4F6E-B229-7E0A341B452C}" destId="{BB3D3502-273B-4B58-9E84-4F68A70DCE8F}" srcOrd="1" destOrd="0" parTransId="{160CF39A-2319-43FE-BD2C-23A241927EB7}" sibTransId="{F5B45442-544C-4D6E-BEA3-FD6338F88D57}"/>
    <dgm:cxn modelId="{974A22EB-E7C9-4CCE-B893-8D8377E8478B}" srcId="{254B8F0C-5568-42B5-B76A-0E86F12A1A75}" destId="{388B0ECD-B2FB-4522-B52D-82CD17FDDC58}" srcOrd="0" destOrd="0" parTransId="{B5D24A64-8E6B-4CB4-8BE2-7E293B102F28}" sibTransId="{D88D9137-B7E7-484B-9AFA-E8961FF70854}"/>
    <dgm:cxn modelId="{FAF53AF5-F047-4F86-9451-A98D7DAD6B1A}" type="presOf" srcId="{6D4B7AD3-7F6B-4927-99F3-DEEF719E21E4}" destId="{CC867209-6AD7-42A6-BF94-41F4BC6606D9}" srcOrd="0" destOrd="0" presId="urn:microsoft.com/office/officeart/2005/8/layout/hierarchy6"/>
    <dgm:cxn modelId="{6E16A872-4AB0-483F-B2E0-C772127CD95F}" type="presParOf" srcId="{CAFB614D-FEB4-4723-8C38-0EC4A82C757B}" destId="{DE08095A-A3EA-4B53-83E0-4CBF017C53C4}" srcOrd="0" destOrd="0" presId="urn:microsoft.com/office/officeart/2005/8/layout/hierarchy6"/>
    <dgm:cxn modelId="{732BE994-A214-406D-85FD-590C4663ED24}" type="presParOf" srcId="{DE08095A-A3EA-4B53-83E0-4CBF017C53C4}" destId="{766E3BA7-7CC2-4A28-9B9E-826C1C510C4A}" srcOrd="0" destOrd="0" presId="urn:microsoft.com/office/officeart/2005/8/layout/hierarchy6"/>
    <dgm:cxn modelId="{47AE993C-1923-4AB2-843F-2FF5AB1D5F72}" type="presParOf" srcId="{766E3BA7-7CC2-4A28-9B9E-826C1C510C4A}" destId="{AE5F9A6D-AC76-41C5-AF7E-F849C40C5064}" srcOrd="0" destOrd="0" presId="urn:microsoft.com/office/officeart/2005/8/layout/hierarchy6"/>
    <dgm:cxn modelId="{657C13DB-EE62-49CC-AEAF-1B2AF39EE917}" type="presParOf" srcId="{AE5F9A6D-AC76-41C5-AF7E-F849C40C5064}" destId="{6298B14F-0B98-4733-A955-AB45BD4FB7C7}" srcOrd="0" destOrd="0" presId="urn:microsoft.com/office/officeart/2005/8/layout/hierarchy6"/>
    <dgm:cxn modelId="{3B9BE37E-1722-4E8D-AC05-D9141696E6BE}" type="presParOf" srcId="{AE5F9A6D-AC76-41C5-AF7E-F849C40C5064}" destId="{605A04E4-1CF1-4959-9D76-B9F8F58DEE73}" srcOrd="1" destOrd="0" presId="urn:microsoft.com/office/officeart/2005/8/layout/hierarchy6"/>
    <dgm:cxn modelId="{9852CB53-45B2-4638-A6B2-62DEA4870DC2}" type="presParOf" srcId="{605A04E4-1CF1-4959-9D76-B9F8F58DEE73}" destId="{1E22B551-1BD5-48E1-8F40-7C7BAEF71A9A}" srcOrd="0" destOrd="0" presId="urn:microsoft.com/office/officeart/2005/8/layout/hierarchy6"/>
    <dgm:cxn modelId="{4075DF08-72C9-455F-BE2E-0993D51CBF94}" type="presParOf" srcId="{605A04E4-1CF1-4959-9D76-B9F8F58DEE73}" destId="{CAF3447A-8C6B-4DA0-ABA8-4C466FE8D0F8}" srcOrd="1" destOrd="0" presId="urn:microsoft.com/office/officeart/2005/8/layout/hierarchy6"/>
    <dgm:cxn modelId="{66E28063-8235-4834-9532-F49E100450D6}" type="presParOf" srcId="{CAF3447A-8C6B-4DA0-ABA8-4C466FE8D0F8}" destId="{75B5F2A1-1958-4A59-A490-28326E9A0FDD}" srcOrd="0" destOrd="0" presId="urn:microsoft.com/office/officeart/2005/8/layout/hierarchy6"/>
    <dgm:cxn modelId="{2BD01CA0-CE38-4D5C-BAE9-E10DFE2082E0}" type="presParOf" srcId="{CAF3447A-8C6B-4DA0-ABA8-4C466FE8D0F8}" destId="{2929FF68-463F-4F1C-999D-255BF24AC981}" srcOrd="1" destOrd="0" presId="urn:microsoft.com/office/officeart/2005/8/layout/hierarchy6"/>
    <dgm:cxn modelId="{55A8AC45-AF7B-4171-BBE6-23F31AB799DC}" type="presParOf" srcId="{605A04E4-1CF1-4959-9D76-B9F8F58DEE73}" destId="{6CF62ECE-A456-4669-A34E-563445686E6A}" srcOrd="2" destOrd="0" presId="urn:microsoft.com/office/officeart/2005/8/layout/hierarchy6"/>
    <dgm:cxn modelId="{B45FF904-EA04-4002-8BE8-38A8973B57AE}" type="presParOf" srcId="{605A04E4-1CF1-4959-9D76-B9F8F58DEE73}" destId="{B5E8D439-FB73-45BE-B69F-C208520E7867}" srcOrd="3" destOrd="0" presId="urn:microsoft.com/office/officeart/2005/8/layout/hierarchy6"/>
    <dgm:cxn modelId="{6BC23D68-F95D-4871-8C5A-FF2388BE91DD}" type="presParOf" srcId="{B5E8D439-FB73-45BE-B69F-C208520E7867}" destId="{C2D8F53F-FFCF-42B1-9476-5C7A8A201981}" srcOrd="0" destOrd="0" presId="urn:microsoft.com/office/officeart/2005/8/layout/hierarchy6"/>
    <dgm:cxn modelId="{86C9702E-3AD3-4090-A4A4-A9051A9E8EC6}" type="presParOf" srcId="{B5E8D439-FB73-45BE-B69F-C208520E7867}" destId="{168843F6-4288-48A3-96C8-9DA319CA046D}" srcOrd="1" destOrd="0" presId="urn:microsoft.com/office/officeart/2005/8/layout/hierarchy6"/>
    <dgm:cxn modelId="{956D1166-569A-4DEB-885A-D0186A3E8307}" type="presParOf" srcId="{168843F6-4288-48A3-96C8-9DA319CA046D}" destId="{D628B3F7-3A7E-486D-92CF-159E55607A56}" srcOrd="0" destOrd="0" presId="urn:microsoft.com/office/officeart/2005/8/layout/hierarchy6"/>
    <dgm:cxn modelId="{9C42E29B-2599-4BD9-8F67-C16F3A2D93C6}" type="presParOf" srcId="{168843F6-4288-48A3-96C8-9DA319CA046D}" destId="{B859F70C-0ED5-40CA-86B2-3B76B2585B3C}" srcOrd="1" destOrd="0" presId="urn:microsoft.com/office/officeart/2005/8/layout/hierarchy6"/>
    <dgm:cxn modelId="{D5DD3384-9608-40F5-BBE6-5E382C8F5EFE}" type="presParOf" srcId="{B859F70C-0ED5-40CA-86B2-3B76B2585B3C}" destId="{91C6A283-AFA8-4375-8A44-5131B5395D03}" srcOrd="0" destOrd="0" presId="urn:microsoft.com/office/officeart/2005/8/layout/hierarchy6"/>
    <dgm:cxn modelId="{631B6EA2-24CE-4276-A59F-1164D7B0D4F2}" type="presParOf" srcId="{B859F70C-0ED5-40CA-86B2-3B76B2585B3C}" destId="{7A9C9A8D-3143-494D-9B57-056A7161FF0B}" srcOrd="1" destOrd="0" presId="urn:microsoft.com/office/officeart/2005/8/layout/hierarchy6"/>
    <dgm:cxn modelId="{4E0F1A0B-9336-4411-8EB6-0C47664E72DF}" type="presParOf" srcId="{7A9C9A8D-3143-494D-9B57-056A7161FF0B}" destId="{06054EEF-20BC-4F1D-BA7C-B744196C52DC}" srcOrd="0" destOrd="0" presId="urn:microsoft.com/office/officeart/2005/8/layout/hierarchy6"/>
    <dgm:cxn modelId="{5EEB17EB-695C-4653-8B24-C5507BD4E216}" type="presParOf" srcId="{7A9C9A8D-3143-494D-9B57-056A7161FF0B}" destId="{90189473-C316-43CE-B90D-34240A7B0661}" srcOrd="1" destOrd="0" presId="urn:microsoft.com/office/officeart/2005/8/layout/hierarchy6"/>
    <dgm:cxn modelId="{4CD52130-851F-4CA2-BD40-C7F8F98311EC}" type="presParOf" srcId="{90189473-C316-43CE-B90D-34240A7B0661}" destId="{E7309892-622C-4293-8AF9-530E264694EF}" srcOrd="0" destOrd="0" presId="urn:microsoft.com/office/officeart/2005/8/layout/hierarchy6"/>
    <dgm:cxn modelId="{C001D144-BB75-4FD5-AD84-1894FBA8CCF5}" type="presParOf" srcId="{90189473-C316-43CE-B90D-34240A7B0661}" destId="{D7885B0D-6126-4AB5-A0B4-927C8913D6FE}" srcOrd="1" destOrd="0" presId="urn:microsoft.com/office/officeart/2005/8/layout/hierarchy6"/>
    <dgm:cxn modelId="{2410B332-986E-45FE-8973-48D5C11C4B72}" type="presParOf" srcId="{7A9C9A8D-3143-494D-9B57-056A7161FF0B}" destId="{DF4971DA-B6B4-4EC7-83B3-DF24FFE1ADAD}" srcOrd="2" destOrd="0" presId="urn:microsoft.com/office/officeart/2005/8/layout/hierarchy6"/>
    <dgm:cxn modelId="{5BC0FA43-9294-4AF7-AC1E-25A20E3037FA}" type="presParOf" srcId="{7A9C9A8D-3143-494D-9B57-056A7161FF0B}" destId="{C6E251D7-AA65-4FE8-9B19-5B42FA225091}" srcOrd="3" destOrd="0" presId="urn:microsoft.com/office/officeart/2005/8/layout/hierarchy6"/>
    <dgm:cxn modelId="{206A1BF0-AEA0-4432-9E53-1756AC7ADCB6}" type="presParOf" srcId="{C6E251D7-AA65-4FE8-9B19-5B42FA225091}" destId="{D0CFACCD-87BC-4CC3-9573-7FA3A05B75D8}" srcOrd="0" destOrd="0" presId="urn:microsoft.com/office/officeart/2005/8/layout/hierarchy6"/>
    <dgm:cxn modelId="{CE364512-D1C0-40D3-A1B9-BBD13CF1504C}" type="presParOf" srcId="{C6E251D7-AA65-4FE8-9B19-5B42FA225091}" destId="{97556EE1-662A-4B03-848F-A0F95B9DA96A}" srcOrd="1" destOrd="0" presId="urn:microsoft.com/office/officeart/2005/8/layout/hierarchy6"/>
    <dgm:cxn modelId="{DB477693-E8A1-4E5D-BB22-907622CA5A7A}" type="presParOf" srcId="{7A9C9A8D-3143-494D-9B57-056A7161FF0B}" destId="{63CC0B72-16D1-4DC3-98DD-C815EFE06161}" srcOrd="4" destOrd="0" presId="urn:microsoft.com/office/officeart/2005/8/layout/hierarchy6"/>
    <dgm:cxn modelId="{A354D477-5C45-4FC5-B27D-9E3A0B5923E5}" type="presParOf" srcId="{7A9C9A8D-3143-494D-9B57-056A7161FF0B}" destId="{EC946731-0791-4B00-A8B5-F452F40B36BE}" srcOrd="5" destOrd="0" presId="urn:microsoft.com/office/officeart/2005/8/layout/hierarchy6"/>
    <dgm:cxn modelId="{5A4B523D-EC45-4F85-904D-431759598837}" type="presParOf" srcId="{EC946731-0791-4B00-A8B5-F452F40B36BE}" destId="{C8AD348C-E3B4-4B62-91DA-04148704593F}" srcOrd="0" destOrd="0" presId="urn:microsoft.com/office/officeart/2005/8/layout/hierarchy6"/>
    <dgm:cxn modelId="{326C95F1-4A55-4E00-AC4D-764F3EF09FD6}" type="presParOf" srcId="{EC946731-0791-4B00-A8B5-F452F40B36BE}" destId="{4028482F-BAD3-4870-8E61-B581B6B5742C}" srcOrd="1" destOrd="0" presId="urn:microsoft.com/office/officeart/2005/8/layout/hierarchy6"/>
    <dgm:cxn modelId="{0EE40A33-BEAA-4F2E-803E-C864E16334DA}" type="presParOf" srcId="{168843F6-4288-48A3-96C8-9DA319CA046D}" destId="{BFEFF967-A096-4258-8E8F-CEB2FDF33849}" srcOrd="2" destOrd="0" presId="urn:microsoft.com/office/officeart/2005/8/layout/hierarchy6"/>
    <dgm:cxn modelId="{04A65FB4-3D60-48B0-B6FA-993AC9599945}" type="presParOf" srcId="{168843F6-4288-48A3-96C8-9DA319CA046D}" destId="{15CF6F7C-30D6-4C3A-9D69-2D6E728B3759}" srcOrd="3" destOrd="0" presId="urn:microsoft.com/office/officeart/2005/8/layout/hierarchy6"/>
    <dgm:cxn modelId="{E3D3484A-9F48-4D2D-908D-96E1EC98711B}" type="presParOf" srcId="{15CF6F7C-30D6-4C3A-9D69-2D6E728B3759}" destId="{CC867209-6AD7-42A6-BF94-41F4BC6606D9}" srcOrd="0" destOrd="0" presId="urn:microsoft.com/office/officeart/2005/8/layout/hierarchy6"/>
    <dgm:cxn modelId="{17269E74-4B4B-4036-9429-B7E2EC6DF90D}" type="presParOf" srcId="{15CF6F7C-30D6-4C3A-9D69-2D6E728B3759}" destId="{DA247247-8D8F-4187-8391-2A6C178C544F}" srcOrd="1" destOrd="0" presId="urn:microsoft.com/office/officeart/2005/8/layout/hierarchy6"/>
    <dgm:cxn modelId="{67190358-6548-4C5D-85E0-CFD8F2FAC9D7}" type="presParOf" srcId="{CAFB614D-FEB4-4723-8C38-0EC4A82C757B}" destId="{47C24E52-CEA1-48DB-BD60-E1DAE81DDF1B}" srcOrd="1" destOrd="0" presId="urn:microsoft.com/office/officeart/2005/8/layout/hierarchy6"/>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254B8F0C-5568-42B5-B76A-0E86F12A1A75}" type="doc">
      <dgm:prSet loTypeId="urn:microsoft.com/office/officeart/2005/8/layout/hierarchy6" loCatId="hierarchy" qsTypeId="urn:microsoft.com/office/officeart/2005/8/quickstyle/simple1" qsCatId="simple" csTypeId="urn:microsoft.com/office/officeart/2005/8/colors/accent1_2" csCatId="accent1" phldr="1"/>
      <dgm:spPr/>
      <dgm:t>
        <a:bodyPr/>
        <a:lstStyle/>
        <a:p>
          <a:endParaRPr lang="en-IL"/>
        </a:p>
      </dgm:t>
    </dgm:pt>
    <dgm:pt modelId="{388B0ECD-B2FB-4522-B52D-82CD17FDDC58}">
      <dgm:prSet phldrT="[Text]"/>
      <dgm:spPr/>
      <dgm:t>
        <a:bodyPr/>
        <a:lstStyle/>
        <a:p>
          <a:r>
            <a:rPr lang="en-US" dirty="0">
              <a:solidFill>
                <a:schemeClr val="tx1"/>
              </a:solidFill>
            </a:rPr>
            <a:t>DNS over HTTPS</a:t>
          </a:r>
          <a:endParaRPr lang="en-IL" dirty="0">
            <a:solidFill>
              <a:schemeClr val="tx1"/>
            </a:solidFill>
          </a:endParaRPr>
        </a:p>
      </dgm:t>
    </dgm:pt>
    <dgm:pt modelId="{B5D24A64-8E6B-4CB4-8BE2-7E293B102F28}" type="parTrans" cxnId="{974A22EB-E7C9-4CCE-B893-8D8377E8478B}">
      <dgm:prSet/>
      <dgm:spPr/>
      <dgm:t>
        <a:bodyPr/>
        <a:lstStyle/>
        <a:p>
          <a:endParaRPr lang="en-IL"/>
        </a:p>
      </dgm:t>
    </dgm:pt>
    <dgm:pt modelId="{D88D9137-B7E7-484B-9AFA-E8961FF70854}" type="sibTrans" cxnId="{974A22EB-E7C9-4CCE-B893-8D8377E8478B}">
      <dgm:prSet/>
      <dgm:spPr/>
      <dgm:t>
        <a:bodyPr/>
        <a:lstStyle/>
        <a:p>
          <a:endParaRPr lang="en-IL"/>
        </a:p>
      </dgm:t>
    </dgm:pt>
    <dgm:pt modelId="{7D88F636-9C8D-4416-8DC7-49B1462762DB}">
      <dgm:prSet phldrT="[Text]"/>
      <dgm:spPr>
        <a:solidFill>
          <a:schemeClr val="accent6"/>
        </a:solidFill>
      </dgm:spPr>
      <dgm:t>
        <a:bodyPr/>
        <a:lstStyle/>
        <a:p>
          <a:r>
            <a:rPr lang="en-US" dirty="0"/>
            <a:t>DNS</a:t>
          </a:r>
          <a:endParaRPr lang="en-IL" dirty="0"/>
        </a:p>
      </dgm:t>
    </dgm:pt>
    <dgm:pt modelId="{F19BE410-02C3-4CC2-A8D9-C561C21CE4E9}" type="parTrans" cxnId="{0C5B8E84-7C06-47A0-8278-F12250C47A41}">
      <dgm:prSet/>
      <dgm:spPr/>
      <dgm:t>
        <a:bodyPr/>
        <a:lstStyle/>
        <a:p>
          <a:endParaRPr lang="en-IL"/>
        </a:p>
      </dgm:t>
    </dgm:pt>
    <dgm:pt modelId="{1E7E33F9-4371-46FE-8186-17FD7EAC331B}" type="sibTrans" cxnId="{0C5B8E84-7C06-47A0-8278-F12250C47A41}">
      <dgm:prSet/>
      <dgm:spPr/>
      <dgm:t>
        <a:bodyPr/>
        <a:lstStyle/>
        <a:p>
          <a:endParaRPr lang="en-IL"/>
        </a:p>
      </dgm:t>
    </dgm:pt>
    <dgm:pt modelId="{BC82FCBA-0198-4EAB-B434-A7311EED77F5}">
      <dgm:prSet phldrT="[Text]"/>
      <dgm:spPr/>
      <dgm:t>
        <a:bodyPr/>
        <a:lstStyle/>
        <a:p>
          <a:r>
            <a:rPr lang="en-US" dirty="0"/>
            <a:t>HTTPS</a:t>
          </a:r>
          <a:endParaRPr lang="en-IL" dirty="0"/>
        </a:p>
      </dgm:t>
    </dgm:pt>
    <dgm:pt modelId="{4060426E-7052-4690-A4B8-22EAEA617BCC}" type="parTrans" cxnId="{1E72362B-A836-4353-8318-A4FBFEC3A3BC}">
      <dgm:prSet/>
      <dgm:spPr/>
      <dgm:t>
        <a:bodyPr/>
        <a:lstStyle/>
        <a:p>
          <a:endParaRPr lang="en-IL"/>
        </a:p>
      </dgm:t>
    </dgm:pt>
    <dgm:pt modelId="{A34FB738-5C8B-4075-9006-5A2C26DCC855}" type="sibTrans" cxnId="{1E72362B-A836-4353-8318-A4FBFEC3A3BC}">
      <dgm:prSet/>
      <dgm:spPr/>
      <dgm:t>
        <a:bodyPr/>
        <a:lstStyle/>
        <a:p>
          <a:endParaRPr lang="en-IL"/>
        </a:p>
      </dgm:t>
    </dgm:pt>
    <dgm:pt modelId="{2B7B9366-ACEC-4F6E-B229-7E0A341B452C}">
      <dgm:prSet phldrT="[Text]">
        <dgm:style>
          <a:lnRef idx="3">
            <a:schemeClr val="lt1"/>
          </a:lnRef>
          <a:fillRef idx="1">
            <a:schemeClr val="accent6"/>
          </a:fillRef>
          <a:effectRef idx="1">
            <a:schemeClr val="accent6"/>
          </a:effectRef>
          <a:fontRef idx="minor">
            <a:schemeClr val="lt1"/>
          </a:fontRef>
        </dgm:style>
      </dgm:prSet>
      <dgm:spPr/>
      <dgm:t>
        <a:bodyPr/>
        <a:lstStyle/>
        <a:p>
          <a:r>
            <a:rPr lang="en-US" dirty="0"/>
            <a:t>HTTP</a:t>
          </a:r>
          <a:endParaRPr lang="en-IL" dirty="0"/>
        </a:p>
      </dgm:t>
    </dgm:pt>
    <dgm:pt modelId="{8A7CFC77-BBDE-4F4B-9125-D12F0E5DE513}" type="parTrans" cxnId="{11C7BB93-35CE-4F69-BC97-8FE491FF617D}">
      <dgm:prSet/>
      <dgm:spPr/>
      <dgm:t>
        <a:bodyPr/>
        <a:lstStyle/>
        <a:p>
          <a:endParaRPr lang="en-IL"/>
        </a:p>
      </dgm:t>
    </dgm:pt>
    <dgm:pt modelId="{7A64304E-8173-45C8-86E3-909FC6F354F3}" type="sibTrans" cxnId="{11C7BB93-35CE-4F69-BC97-8FE491FF617D}">
      <dgm:prSet/>
      <dgm:spPr/>
      <dgm:t>
        <a:bodyPr/>
        <a:lstStyle/>
        <a:p>
          <a:endParaRPr lang="en-IL"/>
        </a:p>
      </dgm:t>
    </dgm:pt>
    <dgm:pt modelId="{6D4B7AD3-7F6B-4927-99F3-DEEF719E21E4}">
      <dgm:prSet>
        <dgm:style>
          <a:lnRef idx="3">
            <a:schemeClr val="lt1"/>
          </a:lnRef>
          <a:fillRef idx="1">
            <a:schemeClr val="accent1"/>
          </a:fillRef>
          <a:effectRef idx="1">
            <a:schemeClr val="accent1"/>
          </a:effectRef>
          <a:fontRef idx="minor">
            <a:schemeClr val="lt1"/>
          </a:fontRef>
        </dgm:style>
      </dgm:prSet>
      <dgm:spPr/>
      <dgm:t>
        <a:bodyPr/>
        <a:lstStyle/>
        <a:p>
          <a:r>
            <a:rPr lang="en-US" dirty="0"/>
            <a:t>TLS</a:t>
          </a:r>
          <a:endParaRPr lang="en-IL" dirty="0"/>
        </a:p>
      </dgm:t>
    </dgm:pt>
    <dgm:pt modelId="{F02C0AB9-C047-447E-8F70-588527218AB7}" type="parTrans" cxnId="{DD94BBAE-F1C7-48B2-A8D8-2352351856C9}">
      <dgm:prSet/>
      <dgm:spPr/>
      <dgm:t>
        <a:bodyPr/>
        <a:lstStyle/>
        <a:p>
          <a:endParaRPr lang="en-IL"/>
        </a:p>
      </dgm:t>
    </dgm:pt>
    <dgm:pt modelId="{6DC8D063-2187-492B-903D-94760FCFFAC2}" type="sibTrans" cxnId="{DD94BBAE-F1C7-48B2-A8D8-2352351856C9}">
      <dgm:prSet/>
      <dgm:spPr/>
      <dgm:t>
        <a:bodyPr/>
        <a:lstStyle/>
        <a:p>
          <a:endParaRPr lang="en-IL"/>
        </a:p>
      </dgm:t>
    </dgm:pt>
    <dgm:pt modelId="{B988297E-C679-4BFB-A400-AEEC4C1641F3}">
      <dgm:prSet>
        <dgm:style>
          <a:lnRef idx="3">
            <a:schemeClr val="lt1"/>
          </a:lnRef>
          <a:fillRef idx="1">
            <a:schemeClr val="accent6"/>
          </a:fillRef>
          <a:effectRef idx="1">
            <a:schemeClr val="accent6"/>
          </a:effectRef>
          <a:fontRef idx="minor">
            <a:schemeClr val="lt1"/>
          </a:fontRef>
        </dgm:style>
      </dgm:prSet>
      <dgm:spPr/>
      <dgm:t>
        <a:bodyPr/>
        <a:lstStyle/>
        <a:p>
          <a:r>
            <a:rPr lang="en-US" dirty="0"/>
            <a:t>HTTP1.0</a:t>
          </a:r>
          <a:endParaRPr lang="en-IL" dirty="0"/>
        </a:p>
      </dgm:t>
    </dgm:pt>
    <dgm:pt modelId="{DE80D059-F2D8-491A-94E8-132E103BED91}" type="parTrans" cxnId="{0FBEA912-88DE-4F65-8296-5EFFEA72A058}">
      <dgm:prSet/>
      <dgm:spPr/>
      <dgm:t>
        <a:bodyPr/>
        <a:lstStyle/>
        <a:p>
          <a:endParaRPr lang="en-IL"/>
        </a:p>
      </dgm:t>
    </dgm:pt>
    <dgm:pt modelId="{47940640-F085-4080-8A3F-8D4DD7A81C0C}" type="sibTrans" cxnId="{0FBEA912-88DE-4F65-8296-5EFFEA72A058}">
      <dgm:prSet/>
      <dgm:spPr/>
      <dgm:t>
        <a:bodyPr/>
        <a:lstStyle/>
        <a:p>
          <a:endParaRPr lang="en-IL"/>
        </a:p>
      </dgm:t>
    </dgm:pt>
    <dgm:pt modelId="{BB3D3502-273B-4B58-9E84-4F68A70DCE8F}">
      <dgm:prSet>
        <dgm:style>
          <a:lnRef idx="3">
            <a:schemeClr val="lt1"/>
          </a:lnRef>
          <a:fillRef idx="1">
            <a:schemeClr val="accent6"/>
          </a:fillRef>
          <a:effectRef idx="1">
            <a:schemeClr val="accent6"/>
          </a:effectRef>
          <a:fontRef idx="minor">
            <a:schemeClr val="lt1"/>
          </a:fontRef>
        </dgm:style>
      </dgm:prSet>
      <dgm:spPr/>
      <dgm:t>
        <a:bodyPr/>
        <a:lstStyle/>
        <a:p>
          <a:r>
            <a:rPr lang="en-US" dirty="0"/>
            <a:t>HTTP1.1</a:t>
          </a:r>
          <a:endParaRPr lang="en-IL" dirty="0"/>
        </a:p>
      </dgm:t>
    </dgm:pt>
    <dgm:pt modelId="{160CF39A-2319-43FE-BD2C-23A241927EB7}" type="parTrans" cxnId="{AB1D48E1-B871-47B6-A3E3-03E64440CA59}">
      <dgm:prSet/>
      <dgm:spPr/>
      <dgm:t>
        <a:bodyPr/>
        <a:lstStyle/>
        <a:p>
          <a:endParaRPr lang="en-IL"/>
        </a:p>
      </dgm:t>
    </dgm:pt>
    <dgm:pt modelId="{F5B45442-544C-4D6E-BEA3-FD6338F88D57}" type="sibTrans" cxnId="{AB1D48E1-B871-47B6-A3E3-03E64440CA59}">
      <dgm:prSet/>
      <dgm:spPr/>
      <dgm:t>
        <a:bodyPr/>
        <a:lstStyle/>
        <a:p>
          <a:endParaRPr lang="en-IL"/>
        </a:p>
      </dgm:t>
    </dgm:pt>
    <dgm:pt modelId="{CF095BF0-7184-46B0-A3F3-6652EE2107C4}">
      <dgm:prSet>
        <dgm:style>
          <a:lnRef idx="3">
            <a:schemeClr val="lt1"/>
          </a:lnRef>
          <a:fillRef idx="1">
            <a:schemeClr val="accent6"/>
          </a:fillRef>
          <a:effectRef idx="1">
            <a:schemeClr val="accent6"/>
          </a:effectRef>
          <a:fontRef idx="minor">
            <a:schemeClr val="lt1"/>
          </a:fontRef>
        </dgm:style>
      </dgm:prSet>
      <dgm:spPr/>
      <dgm:t>
        <a:bodyPr/>
        <a:lstStyle/>
        <a:p>
          <a:r>
            <a:rPr lang="en-US" dirty="0"/>
            <a:t>HTTP2.0</a:t>
          </a:r>
          <a:endParaRPr lang="en-IL" dirty="0"/>
        </a:p>
      </dgm:t>
    </dgm:pt>
    <dgm:pt modelId="{88C1FF0A-82E6-472F-8F32-25251B9106AE}" type="sibTrans" cxnId="{8C15118A-977D-4394-B996-8AB55A8DC3EA}">
      <dgm:prSet/>
      <dgm:spPr/>
      <dgm:t>
        <a:bodyPr/>
        <a:lstStyle/>
        <a:p>
          <a:endParaRPr lang="en-IL"/>
        </a:p>
      </dgm:t>
    </dgm:pt>
    <dgm:pt modelId="{459AC987-3923-4A2F-85DC-89D200EC48B8}" type="parTrans" cxnId="{8C15118A-977D-4394-B996-8AB55A8DC3EA}">
      <dgm:prSet/>
      <dgm:spPr/>
      <dgm:t>
        <a:bodyPr/>
        <a:lstStyle/>
        <a:p>
          <a:endParaRPr lang="en-IL"/>
        </a:p>
      </dgm:t>
    </dgm:pt>
    <dgm:pt modelId="{CAFB614D-FEB4-4723-8C38-0EC4A82C757B}" type="pres">
      <dgm:prSet presAssocID="{254B8F0C-5568-42B5-B76A-0E86F12A1A75}" presName="mainComposite" presStyleCnt="0">
        <dgm:presLayoutVars>
          <dgm:chPref val="1"/>
          <dgm:dir/>
          <dgm:animOne val="branch"/>
          <dgm:animLvl val="lvl"/>
          <dgm:resizeHandles val="exact"/>
        </dgm:presLayoutVars>
      </dgm:prSet>
      <dgm:spPr/>
    </dgm:pt>
    <dgm:pt modelId="{DE08095A-A3EA-4B53-83E0-4CBF017C53C4}" type="pres">
      <dgm:prSet presAssocID="{254B8F0C-5568-42B5-B76A-0E86F12A1A75}" presName="hierFlow" presStyleCnt="0"/>
      <dgm:spPr/>
    </dgm:pt>
    <dgm:pt modelId="{766E3BA7-7CC2-4A28-9B9E-826C1C510C4A}" type="pres">
      <dgm:prSet presAssocID="{254B8F0C-5568-42B5-B76A-0E86F12A1A75}" presName="hierChild1" presStyleCnt="0">
        <dgm:presLayoutVars>
          <dgm:chPref val="1"/>
          <dgm:animOne val="branch"/>
          <dgm:animLvl val="lvl"/>
        </dgm:presLayoutVars>
      </dgm:prSet>
      <dgm:spPr/>
    </dgm:pt>
    <dgm:pt modelId="{AE5F9A6D-AC76-41C5-AF7E-F849C40C5064}" type="pres">
      <dgm:prSet presAssocID="{388B0ECD-B2FB-4522-B52D-82CD17FDDC58}" presName="Name14" presStyleCnt="0"/>
      <dgm:spPr/>
    </dgm:pt>
    <dgm:pt modelId="{6298B14F-0B98-4733-A955-AB45BD4FB7C7}" type="pres">
      <dgm:prSet presAssocID="{388B0ECD-B2FB-4522-B52D-82CD17FDDC58}" presName="level1Shape" presStyleLbl="node0" presStyleIdx="0" presStyleCnt="1">
        <dgm:presLayoutVars>
          <dgm:chPref val="3"/>
        </dgm:presLayoutVars>
      </dgm:prSet>
      <dgm:spPr/>
    </dgm:pt>
    <dgm:pt modelId="{605A04E4-1CF1-4959-9D76-B9F8F58DEE73}" type="pres">
      <dgm:prSet presAssocID="{388B0ECD-B2FB-4522-B52D-82CD17FDDC58}" presName="hierChild2" presStyleCnt="0"/>
      <dgm:spPr/>
    </dgm:pt>
    <dgm:pt modelId="{1E22B551-1BD5-48E1-8F40-7C7BAEF71A9A}" type="pres">
      <dgm:prSet presAssocID="{F19BE410-02C3-4CC2-A8D9-C561C21CE4E9}" presName="Name19" presStyleLbl="parChTrans1D2" presStyleIdx="0" presStyleCnt="2"/>
      <dgm:spPr/>
    </dgm:pt>
    <dgm:pt modelId="{CAF3447A-8C6B-4DA0-ABA8-4C466FE8D0F8}" type="pres">
      <dgm:prSet presAssocID="{7D88F636-9C8D-4416-8DC7-49B1462762DB}" presName="Name21" presStyleCnt="0"/>
      <dgm:spPr/>
    </dgm:pt>
    <dgm:pt modelId="{75B5F2A1-1958-4A59-A490-28326E9A0FDD}" type="pres">
      <dgm:prSet presAssocID="{7D88F636-9C8D-4416-8DC7-49B1462762DB}" presName="level2Shape" presStyleLbl="node2" presStyleIdx="0" presStyleCnt="2" custLinFactNeighborX="-62676" custLinFactNeighborY="1550"/>
      <dgm:spPr/>
    </dgm:pt>
    <dgm:pt modelId="{2929FF68-463F-4F1C-999D-255BF24AC981}" type="pres">
      <dgm:prSet presAssocID="{7D88F636-9C8D-4416-8DC7-49B1462762DB}" presName="hierChild3" presStyleCnt="0"/>
      <dgm:spPr/>
    </dgm:pt>
    <dgm:pt modelId="{6CF62ECE-A456-4669-A34E-563445686E6A}" type="pres">
      <dgm:prSet presAssocID="{4060426E-7052-4690-A4B8-22EAEA617BCC}" presName="Name19" presStyleLbl="parChTrans1D2" presStyleIdx="1" presStyleCnt="2"/>
      <dgm:spPr/>
    </dgm:pt>
    <dgm:pt modelId="{B5E8D439-FB73-45BE-B69F-C208520E7867}" type="pres">
      <dgm:prSet presAssocID="{BC82FCBA-0198-4EAB-B434-A7311EED77F5}" presName="Name21" presStyleCnt="0"/>
      <dgm:spPr/>
    </dgm:pt>
    <dgm:pt modelId="{C2D8F53F-FFCF-42B1-9476-5C7A8A201981}" type="pres">
      <dgm:prSet presAssocID="{BC82FCBA-0198-4EAB-B434-A7311EED77F5}" presName="level2Shape" presStyleLbl="node2" presStyleIdx="1" presStyleCnt="2" custLinFactNeighborX="54588" custLinFactNeighborY="2097"/>
      <dgm:spPr/>
    </dgm:pt>
    <dgm:pt modelId="{168843F6-4288-48A3-96C8-9DA319CA046D}" type="pres">
      <dgm:prSet presAssocID="{BC82FCBA-0198-4EAB-B434-A7311EED77F5}" presName="hierChild3" presStyleCnt="0"/>
      <dgm:spPr/>
    </dgm:pt>
    <dgm:pt modelId="{D628B3F7-3A7E-486D-92CF-159E55607A56}" type="pres">
      <dgm:prSet presAssocID="{8A7CFC77-BBDE-4F4B-9125-D12F0E5DE513}" presName="Name19" presStyleLbl="parChTrans1D3" presStyleIdx="0" presStyleCnt="2"/>
      <dgm:spPr/>
    </dgm:pt>
    <dgm:pt modelId="{B859F70C-0ED5-40CA-86B2-3B76B2585B3C}" type="pres">
      <dgm:prSet presAssocID="{2B7B9366-ACEC-4F6E-B229-7E0A341B452C}" presName="Name21" presStyleCnt="0"/>
      <dgm:spPr/>
    </dgm:pt>
    <dgm:pt modelId="{91C6A283-AFA8-4375-8A44-5131B5395D03}" type="pres">
      <dgm:prSet presAssocID="{2B7B9366-ACEC-4F6E-B229-7E0A341B452C}" presName="level2Shape" presStyleLbl="node3" presStyleIdx="0" presStyleCnt="2" custLinFactNeighborX="-148" custLinFactNeighborY="10069"/>
      <dgm:spPr/>
    </dgm:pt>
    <dgm:pt modelId="{7A9C9A8D-3143-494D-9B57-056A7161FF0B}" type="pres">
      <dgm:prSet presAssocID="{2B7B9366-ACEC-4F6E-B229-7E0A341B452C}" presName="hierChild3" presStyleCnt="0"/>
      <dgm:spPr/>
    </dgm:pt>
    <dgm:pt modelId="{06054EEF-20BC-4F1D-BA7C-B744196C52DC}" type="pres">
      <dgm:prSet presAssocID="{DE80D059-F2D8-491A-94E8-132E103BED91}" presName="Name19" presStyleLbl="parChTrans1D4" presStyleIdx="0" presStyleCnt="3"/>
      <dgm:spPr/>
    </dgm:pt>
    <dgm:pt modelId="{90189473-C316-43CE-B90D-34240A7B0661}" type="pres">
      <dgm:prSet presAssocID="{B988297E-C679-4BFB-A400-AEEC4C1641F3}" presName="Name21" presStyleCnt="0"/>
      <dgm:spPr/>
    </dgm:pt>
    <dgm:pt modelId="{E7309892-622C-4293-8AF9-530E264694EF}" type="pres">
      <dgm:prSet presAssocID="{B988297E-C679-4BFB-A400-AEEC4C1641F3}" presName="level2Shape" presStyleLbl="node4" presStyleIdx="0" presStyleCnt="3" custLinFactNeighborY="1250"/>
      <dgm:spPr/>
    </dgm:pt>
    <dgm:pt modelId="{D7885B0D-6126-4AB5-A0B4-927C8913D6FE}" type="pres">
      <dgm:prSet presAssocID="{B988297E-C679-4BFB-A400-AEEC4C1641F3}" presName="hierChild3" presStyleCnt="0"/>
      <dgm:spPr/>
    </dgm:pt>
    <dgm:pt modelId="{DF4971DA-B6B4-4EC7-83B3-DF24FFE1ADAD}" type="pres">
      <dgm:prSet presAssocID="{160CF39A-2319-43FE-BD2C-23A241927EB7}" presName="Name19" presStyleLbl="parChTrans1D4" presStyleIdx="1" presStyleCnt="3"/>
      <dgm:spPr/>
    </dgm:pt>
    <dgm:pt modelId="{C6E251D7-AA65-4FE8-9B19-5B42FA225091}" type="pres">
      <dgm:prSet presAssocID="{BB3D3502-273B-4B58-9E84-4F68A70DCE8F}" presName="Name21" presStyleCnt="0"/>
      <dgm:spPr/>
    </dgm:pt>
    <dgm:pt modelId="{D0CFACCD-87BC-4CC3-9573-7FA3A05B75D8}" type="pres">
      <dgm:prSet presAssocID="{BB3D3502-273B-4B58-9E84-4F68A70DCE8F}" presName="level2Shape" presStyleLbl="node4" presStyleIdx="1" presStyleCnt="3" custLinFactNeighborY="1250"/>
      <dgm:spPr/>
    </dgm:pt>
    <dgm:pt modelId="{97556EE1-662A-4B03-848F-A0F95B9DA96A}" type="pres">
      <dgm:prSet presAssocID="{BB3D3502-273B-4B58-9E84-4F68A70DCE8F}" presName="hierChild3" presStyleCnt="0"/>
      <dgm:spPr/>
    </dgm:pt>
    <dgm:pt modelId="{63CC0B72-16D1-4DC3-98DD-C815EFE06161}" type="pres">
      <dgm:prSet presAssocID="{459AC987-3923-4A2F-85DC-89D200EC48B8}" presName="Name19" presStyleLbl="parChTrans1D4" presStyleIdx="2" presStyleCnt="3"/>
      <dgm:spPr/>
    </dgm:pt>
    <dgm:pt modelId="{EC946731-0791-4B00-A8B5-F452F40B36BE}" type="pres">
      <dgm:prSet presAssocID="{CF095BF0-7184-46B0-A3F3-6652EE2107C4}" presName="Name21" presStyleCnt="0"/>
      <dgm:spPr/>
    </dgm:pt>
    <dgm:pt modelId="{C8AD348C-E3B4-4B62-91DA-04148704593F}" type="pres">
      <dgm:prSet presAssocID="{CF095BF0-7184-46B0-A3F3-6652EE2107C4}" presName="level2Shape" presStyleLbl="node4" presStyleIdx="2" presStyleCnt="3" custLinFactNeighborY="1250"/>
      <dgm:spPr/>
    </dgm:pt>
    <dgm:pt modelId="{4028482F-BAD3-4870-8E61-B581B6B5742C}" type="pres">
      <dgm:prSet presAssocID="{CF095BF0-7184-46B0-A3F3-6652EE2107C4}" presName="hierChild3" presStyleCnt="0"/>
      <dgm:spPr/>
    </dgm:pt>
    <dgm:pt modelId="{BFEFF967-A096-4258-8E8F-CEB2FDF33849}" type="pres">
      <dgm:prSet presAssocID="{F02C0AB9-C047-447E-8F70-588527218AB7}" presName="Name19" presStyleLbl="parChTrans1D3" presStyleIdx="1" presStyleCnt="2"/>
      <dgm:spPr/>
    </dgm:pt>
    <dgm:pt modelId="{15CF6F7C-30D6-4C3A-9D69-2D6E728B3759}" type="pres">
      <dgm:prSet presAssocID="{6D4B7AD3-7F6B-4927-99F3-DEEF719E21E4}" presName="Name21" presStyleCnt="0"/>
      <dgm:spPr/>
    </dgm:pt>
    <dgm:pt modelId="{CC867209-6AD7-42A6-BF94-41F4BC6606D9}" type="pres">
      <dgm:prSet presAssocID="{6D4B7AD3-7F6B-4927-99F3-DEEF719E21E4}" presName="level2Shape" presStyleLbl="node3" presStyleIdx="1" presStyleCnt="2" custLinFactNeighborX="82317" custLinFactNeighborY="10069"/>
      <dgm:spPr/>
    </dgm:pt>
    <dgm:pt modelId="{DA247247-8D8F-4187-8391-2A6C178C544F}" type="pres">
      <dgm:prSet presAssocID="{6D4B7AD3-7F6B-4927-99F3-DEEF719E21E4}" presName="hierChild3" presStyleCnt="0"/>
      <dgm:spPr/>
    </dgm:pt>
    <dgm:pt modelId="{47C24E52-CEA1-48DB-BD60-E1DAE81DDF1B}" type="pres">
      <dgm:prSet presAssocID="{254B8F0C-5568-42B5-B76A-0E86F12A1A75}" presName="bgShapesFlow" presStyleCnt="0"/>
      <dgm:spPr/>
    </dgm:pt>
  </dgm:ptLst>
  <dgm:cxnLst>
    <dgm:cxn modelId="{0FBEA912-88DE-4F65-8296-5EFFEA72A058}" srcId="{2B7B9366-ACEC-4F6E-B229-7E0A341B452C}" destId="{B988297E-C679-4BFB-A400-AEEC4C1641F3}" srcOrd="0" destOrd="0" parTransId="{DE80D059-F2D8-491A-94E8-132E103BED91}" sibTransId="{47940640-F085-4080-8A3F-8D4DD7A81C0C}"/>
    <dgm:cxn modelId="{981D9B1B-C661-48C6-A59E-0E697AE812C2}" type="presOf" srcId="{459AC987-3923-4A2F-85DC-89D200EC48B8}" destId="{63CC0B72-16D1-4DC3-98DD-C815EFE06161}" srcOrd="0" destOrd="0" presId="urn:microsoft.com/office/officeart/2005/8/layout/hierarchy6"/>
    <dgm:cxn modelId="{1E72362B-A836-4353-8318-A4FBFEC3A3BC}" srcId="{388B0ECD-B2FB-4522-B52D-82CD17FDDC58}" destId="{BC82FCBA-0198-4EAB-B434-A7311EED77F5}" srcOrd="1" destOrd="0" parTransId="{4060426E-7052-4690-A4B8-22EAEA617BCC}" sibTransId="{A34FB738-5C8B-4075-9006-5A2C26DCC855}"/>
    <dgm:cxn modelId="{4700132D-47E0-4464-905C-03074EC1B60E}" type="presOf" srcId="{DE80D059-F2D8-491A-94E8-132E103BED91}" destId="{06054EEF-20BC-4F1D-BA7C-B744196C52DC}" srcOrd="0" destOrd="0" presId="urn:microsoft.com/office/officeart/2005/8/layout/hierarchy6"/>
    <dgm:cxn modelId="{055AED2D-9421-4253-8CF5-10AC6201D7D7}" type="presOf" srcId="{BC82FCBA-0198-4EAB-B434-A7311EED77F5}" destId="{C2D8F53F-FFCF-42B1-9476-5C7A8A201981}" srcOrd="0" destOrd="0" presId="urn:microsoft.com/office/officeart/2005/8/layout/hierarchy6"/>
    <dgm:cxn modelId="{6C531E5E-C107-46B6-9565-AC01E9067EED}" type="presOf" srcId="{388B0ECD-B2FB-4522-B52D-82CD17FDDC58}" destId="{6298B14F-0B98-4733-A955-AB45BD4FB7C7}" srcOrd="0" destOrd="0" presId="urn:microsoft.com/office/officeart/2005/8/layout/hierarchy6"/>
    <dgm:cxn modelId="{F664775F-BF77-469D-841A-321BD1BA978D}" type="presOf" srcId="{F02C0AB9-C047-447E-8F70-588527218AB7}" destId="{BFEFF967-A096-4258-8E8F-CEB2FDF33849}" srcOrd="0" destOrd="0" presId="urn:microsoft.com/office/officeart/2005/8/layout/hierarchy6"/>
    <dgm:cxn modelId="{E8547D72-C55E-4C38-B039-038122CD62A7}" type="presOf" srcId="{7D88F636-9C8D-4416-8DC7-49B1462762DB}" destId="{75B5F2A1-1958-4A59-A490-28326E9A0FDD}" srcOrd="0" destOrd="0" presId="urn:microsoft.com/office/officeart/2005/8/layout/hierarchy6"/>
    <dgm:cxn modelId="{71CA8B52-D3F9-4885-A58B-3E8B68B3BC41}" type="presOf" srcId="{B988297E-C679-4BFB-A400-AEEC4C1641F3}" destId="{E7309892-622C-4293-8AF9-530E264694EF}" srcOrd="0" destOrd="0" presId="urn:microsoft.com/office/officeart/2005/8/layout/hierarchy6"/>
    <dgm:cxn modelId="{54D51456-823E-4D79-9846-A4D74F444D57}" type="presOf" srcId="{F19BE410-02C3-4CC2-A8D9-C561C21CE4E9}" destId="{1E22B551-1BD5-48E1-8F40-7C7BAEF71A9A}" srcOrd="0" destOrd="0" presId="urn:microsoft.com/office/officeart/2005/8/layout/hierarchy6"/>
    <dgm:cxn modelId="{52002F7F-18CF-4A81-944D-25F01C6AF369}" type="presOf" srcId="{160CF39A-2319-43FE-BD2C-23A241927EB7}" destId="{DF4971DA-B6B4-4EC7-83B3-DF24FFE1ADAD}" srcOrd="0" destOrd="0" presId="urn:microsoft.com/office/officeart/2005/8/layout/hierarchy6"/>
    <dgm:cxn modelId="{0C5B8E84-7C06-47A0-8278-F12250C47A41}" srcId="{388B0ECD-B2FB-4522-B52D-82CD17FDDC58}" destId="{7D88F636-9C8D-4416-8DC7-49B1462762DB}" srcOrd="0" destOrd="0" parTransId="{F19BE410-02C3-4CC2-A8D9-C561C21CE4E9}" sibTransId="{1E7E33F9-4371-46FE-8186-17FD7EAC331B}"/>
    <dgm:cxn modelId="{8C15118A-977D-4394-B996-8AB55A8DC3EA}" srcId="{2B7B9366-ACEC-4F6E-B229-7E0A341B452C}" destId="{CF095BF0-7184-46B0-A3F3-6652EE2107C4}" srcOrd="2" destOrd="0" parTransId="{459AC987-3923-4A2F-85DC-89D200EC48B8}" sibTransId="{88C1FF0A-82E6-472F-8F32-25251B9106AE}"/>
    <dgm:cxn modelId="{11C7BB93-35CE-4F69-BC97-8FE491FF617D}" srcId="{BC82FCBA-0198-4EAB-B434-A7311EED77F5}" destId="{2B7B9366-ACEC-4F6E-B229-7E0A341B452C}" srcOrd="0" destOrd="0" parTransId="{8A7CFC77-BBDE-4F4B-9125-D12F0E5DE513}" sibTransId="{7A64304E-8173-45C8-86E3-909FC6F354F3}"/>
    <dgm:cxn modelId="{DD94BBAE-F1C7-48B2-A8D8-2352351856C9}" srcId="{BC82FCBA-0198-4EAB-B434-A7311EED77F5}" destId="{6D4B7AD3-7F6B-4927-99F3-DEEF719E21E4}" srcOrd="1" destOrd="0" parTransId="{F02C0AB9-C047-447E-8F70-588527218AB7}" sibTransId="{6DC8D063-2187-492B-903D-94760FCFFAC2}"/>
    <dgm:cxn modelId="{3E82B0B3-4B2E-4959-BEF3-918038F55581}" type="presOf" srcId="{254B8F0C-5568-42B5-B76A-0E86F12A1A75}" destId="{CAFB614D-FEB4-4723-8C38-0EC4A82C757B}" srcOrd="0" destOrd="0" presId="urn:microsoft.com/office/officeart/2005/8/layout/hierarchy6"/>
    <dgm:cxn modelId="{3A16F9BD-F2CD-4F65-BF4B-F8C30B863FAC}" type="presOf" srcId="{CF095BF0-7184-46B0-A3F3-6652EE2107C4}" destId="{C8AD348C-E3B4-4B62-91DA-04148704593F}" srcOrd="0" destOrd="0" presId="urn:microsoft.com/office/officeart/2005/8/layout/hierarchy6"/>
    <dgm:cxn modelId="{931CFCBD-89A7-4051-8CA3-F0ACA6C085DA}" type="presOf" srcId="{4060426E-7052-4690-A4B8-22EAEA617BCC}" destId="{6CF62ECE-A456-4669-A34E-563445686E6A}" srcOrd="0" destOrd="0" presId="urn:microsoft.com/office/officeart/2005/8/layout/hierarchy6"/>
    <dgm:cxn modelId="{0CCDFACC-A537-4A0A-8ADA-A2492D273DEB}" type="presOf" srcId="{2B7B9366-ACEC-4F6E-B229-7E0A341B452C}" destId="{91C6A283-AFA8-4375-8A44-5131B5395D03}" srcOrd="0" destOrd="0" presId="urn:microsoft.com/office/officeart/2005/8/layout/hierarchy6"/>
    <dgm:cxn modelId="{67286FCE-8220-4BE8-AE7D-B09A10159092}" type="presOf" srcId="{BB3D3502-273B-4B58-9E84-4F68A70DCE8F}" destId="{D0CFACCD-87BC-4CC3-9573-7FA3A05B75D8}" srcOrd="0" destOrd="0" presId="urn:microsoft.com/office/officeart/2005/8/layout/hierarchy6"/>
    <dgm:cxn modelId="{E67BBAD5-675C-4B53-8FE1-178F7629713E}" type="presOf" srcId="{8A7CFC77-BBDE-4F4B-9125-D12F0E5DE513}" destId="{D628B3F7-3A7E-486D-92CF-159E55607A56}" srcOrd="0" destOrd="0" presId="urn:microsoft.com/office/officeart/2005/8/layout/hierarchy6"/>
    <dgm:cxn modelId="{AB1D48E1-B871-47B6-A3E3-03E64440CA59}" srcId="{2B7B9366-ACEC-4F6E-B229-7E0A341B452C}" destId="{BB3D3502-273B-4B58-9E84-4F68A70DCE8F}" srcOrd="1" destOrd="0" parTransId="{160CF39A-2319-43FE-BD2C-23A241927EB7}" sibTransId="{F5B45442-544C-4D6E-BEA3-FD6338F88D57}"/>
    <dgm:cxn modelId="{974A22EB-E7C9-4CCE-B893-8D8377E8478B}" srcId="{254B8F0C-5568-42B5-B76A-0E86F12A1A75}" destId="{388B0ECD-B2FB-4522-B52D-82CD17FDDC58}" srcOrd="0" destOrd="0" parTransId="{B5D24A64-8E6B-4CB4-8BE2-7E293B102F28}" sibTransId="{D88D9137-B7E7-484B-9AFA-E8961FF70854}"/>
    <dgm:cxn modelId="{FAF53AF5-F047-4F86-9451-A98D7DAD6B1A}" type="presOf" srcId="{6D4B7AD3-7F6B-4927-99F3-DEEF719E21E4}" destId="{CC867209-6AD7-42A6-BF94-41F4BC6606D9}" srcOrd="0" destOrd="0" presId="urn:microsoft.com/office/officeart/2005/8/layout/hierarchy6"/>
    <dgm:cxn modelId="{6E16A872-4AB0-483F-B2E0-C772127CD95F}" type="presParOf" srcId="{CAFB614D-FEB4-4723-8C38-0EC4A82C757B}" destId="{DE08095A-A3EA-4B53-83E0-4CBF017C53C4}" srcOrd="0" destOrd="0" presId="urn:microsoft.com/office/officeart/2005/8/layout/hierarchy6"/>
    <dgm:cxn modelId="{732BE994-A214-406D-85FD-590C4663ED24}" type="presParOf" srcId="{DE08095A-A3EA-4B53-83E0-4CBF017C53C4}" destId="{766E3BA7-7CC2-4A28-9B9E-826C1C510C4A}" srcOrd="0" destOrd="0" presId="urn:microsoft.com/office/officeart/2005/8/layout/hierarchy6"/>
    <dgm:cxn modelId="{47AE993C-1923-4AB2-843F-2FF5AB1D5F72}" type="presParOf" srcId="{766E3BA7-7CC2-4A28-9B9E-826C1C510C4A}" destId="{AE5F9A6D-AC76-41C5-AF7E-F849C40C5064}" srcOrd="0" destOrd="0" presId="urn:microsoft.com/office/officeart/2005/8/layout/hierarchy6"/>
    <dgm:cxn modelId="{657C13DB-EE62-49CC-AEAF-1B2AF39EE917}" type="presParOf" srcId="{AE5F9A6D-AC76-41C5-AF7E-F849C40C5064}" destId="{6298B14F-0B98-4733-A955-AB45BD4FB7C7}" srcOrd="0" destOrd="0" presId="urn:microsoft.com/office/officeart/2005/8/layout/hierarchy6"/>
    <dgm:cxn modelId="{3B9BE37E-1722-4E8D-AC05-D9141696E6BE}" type="presParOf" srcId="{AE5F9A6D-AC76-41C5-AF7E-F849C40C5064}" destId="{605A04E4-1CF1-4959-9D76-B9F8F58DEE73}" srcOrd="1" destOrd="0" presId="urn:microsoft.com/office/officeart/2005/8/layout/hierarchy6"/>
    <dgm:cxn modelId="{9852CB53-45B2-4638-A6B2-62DEA4870DC2}" type="presParOf" srcId="{605A04E4-1CF1-4959-9D76-B9F8F58DEE73}" destId="{1E22B551-1BD5-48E1-8F40-7C7BAEF71A9A}" srcOrd="0" destOrd="0" presId="urn:microsoft.com/office/officeart/2005/8/layout/hierarchy6"/>
    <dgm:cxn modelId="{4075DF08-72C9-455F-BE2E-0993D51CBF94}" type="presParOf" srcId="{605A04E4-1CF1-4959-9D76-B9F8F58DEE73}" destId="{CAF3447A-8C6B-4DA0-ABA8-4C466FE8D0F8}" srcOrd="1" destOrd="0" presId="urn:microsoft.com/office/officeart/2005/8/layout/hierarchy6"/>
    <dgm:cxn modelId="{66E28063-8235-4834-9532-F49E100450D6}" type="presParOf" srcId="{CAF3447A-8C6B-4DA0-ABA8-4C466FE8D0F8}" destId="{75B5F2A1-1958-4A59-A490-28326E9A0FDD}" srcOrd="0" destOrd="0" presId="urn:microsoft.com/office/officeart/2005/8/layout/hierarchy6"/>
    <dgm:cxn modelId="{2BD01CA0-CE38-4D5C-BAE9-E10DFE2082E0}" type="presParOf" srcId="{CAF3447A-8C6B-4DA0-ABA8-4C466FE8D0F8}" destId="{2929FF68-463F-4F1C-999D-255BF24AC981}" srcOrd="1" destOrd="0" presId="urn:microsoft.com/office/officeart/2005/8/layout/hierarchy6"/>
    <dgm:cxn modelId="{55A8AC45-AF7B-4171-BBE6-23F31AB799DC}" type="presParOf" srcId="{605A04E4-1CF1-4959-9D76-B9F8F58DEE73}" destId="{6CF62ECE-A456-4669-A34E-563445686E6A}" srcOrd="2" destOrd="0" presId="urn:microsoft.com/office/officeart/2005/8/layout/hierarchy6"/>
    <dgm:cxn modelId="{B45FF904-EA04-4002-8BE8-38A8973B57AE}" type="presParOf" srcId="{605A04E4-1CF1-4959-9D76-B9F8F58DEE73}" destId="{B5E8D439-FB73-45BE-B69F-C208520E7867}" srcOrd="3" destOrd="0" presId="urn:microsoft.com/office/officeart/2005/8/layout/hierarchy6"/>
    <dgm:cxn modelId="{6BC23D68-F95D-4871-8C5A-FF2388BE91DD}" type="presParOf" srcId="{B5E8D439-FB73-45BE-B69F-C208520E7867}" destId="{C2D8F53F-FFCF-42B1-9476-5C7A8A201981}" srcOrd="0" destOrd="0" presId="urn:microsoft.com/office/officeart/2005/8/layout/hierarchy6"/>
    <dgm:cxn modelId="{86C9702E-3AD3-4090-A4A4-A9051A9E8EC6}" type="presParOf" srcId="{B5E8D439-FB73-45BE-B69F-C208520E7867}" destId="{168843F6-4288-48A3-96C8-9DA319CA046D}" srcOrd="1" destOrd="0" presId="urn:microsoft.com/office/officeart/2005/8/layout/hierarchy6"/>
    <dgm:cxn modelId="{956D1166-569A-4DEB-885A-D0186A3E8307}" type="presParOf" srcId="{168843F6-4288-48A3-96C8-9DA319CA046D}" destId="{D628B3F7-3A7E-486D-92CF-159E55607A56}" srcOrd="0" destOrd="0" presId="urn:microsoft.com/office/officeart/2005/8/layout/hierarchy6"/>
    <dgm:cxn modelId="{9C42E29B-2599-4BD9-8F67-C16F3A2D93C6}" type="presParOf" srcId="{168843F6-4288-48A3-96C8-9DA319CA046D}" destId="{B859F70C-0ED5-40CA-86B2-3B76B2585B3C}" srcOrd="1" destOrd="0" presId="urn:microsoft.com/office/officeart/2005/8/layout/hierarchy6"/>
    <dgm:cxn modelId="{D5DD3384-9608-40F5-BBE6-5E382C8F5EFE}" type="presParOf" srcId="{B859F70C-0ED5-40CA-86B2-3B76B2585B3C}" destId="{91C6A283-AFA8-4375-8A44-5131B5395D03}" srcOrd="0" destOrd="0" presId="urn:microsoft.com/office/officeart/2005/8/layout/hierarchy6"/>
    <dgm:cxn modelId="{631B6EA2-24CE-4276-A59F-1164D7B0D4F2}" type="presParOf" srcId="{B859F70C-0ED5-40CA-86B2-3B76B2585B3C}" destId="{7A9C9A8D-3143-494D-9B57-056A7161FF0B}" srcOrd="1" destOrd="0" presId="urn:microsoft.com/office/officeart/2005/8/layout/hierarchy6"/>
    <dgm:cxn modelId="{4E0F1A0B-9336-4411-8EB6-0C47664E72DF}" type="presParOf" srcId="{7A9C9A8D-3143-494D-9B57-056A7161FF0B}" destId="{06054EEF-20BC-4F1D-BA7C-B744196C52DC}" srcOrd="0" destOrd="0" presId="urn:microsoft.com/office/officeart/2005/8/layout/hierarchy6"/>
    <dgm:cxn modelId="{5EEB17EB-695C-4653-8B24-C5507BD4E216}" type="presParOf" srcId="{7A9C9A8D-3143-494D-9B57-056A7161FF0B}" destId="{90189473-C316-43CE-B90D-34240A7B0661}" srcOrd="1" destOrd="0" presId="urn:microsoft.com/office/officeart/2005/8/layout/hierarchy6"/>
    <dgm:cxn modelId="{4CD52130-851F-4CA2-BD40-C7F8F98311EC}" type="presParOf" srcId="{90189473-C316-43CE-B90D-34240A7B0661}" destId="{E7309892-622C-4293-8AF9-530E264694EF}" srcOrd="0" destOrd="0" presId="urn:microsoft.com/office/officeart/2005/8/layout/hierarchy6"/>
    <dgm:cxn modelId="{C001D144-BB75-4FD5-AD84-1894FBA8CCF5}" type="presParOf" srcId="{90189473-C316-43CE-B90D-34240A7B0661}" destId="{D7885B0D-6126-4AB5-A0B4-927C8913D6FE}" srcOrd="1" destOrd="0" presId="urn:microsoft.com/office/officeart/2005/8/layout/hierarchy6"/>
    <dgm:cxn modelId="{2410B332-986E-45FE-8973-48D5C11C4B72}" type="presParOf" srcId="{7A9C9A8D-3143-494D-9B57-056A7161FF0B}" destId="{DF4971DA-B6B4-4EC7-83B3-DF24FFE1ADAD}" srcOrd="2" destOrd="0" presId="urn:microsoft.com/office/officeart/2005/8/layout/hierarchy6"/>
    <dgm:cxn modelId="{5BC0FA43-9294-4AF7-AC1E-25A20E3037FA}" type="presParOf" srcId="{7A9C9A8D-3143-494D-9B57-056A7161FF0B}" destId="{C6E251D7-AA65-4FE8-9B19-5B42FA225091}" srcOrd="3" destOrd="0" presId="urn:microsoft.com/office/officeart/2005/8/layout/hierarchy6"/>
    <dgm:cxn modelId="{206A1BF0-AEA0-4432-9E53-1756AC7ADCB6}" type="presParOf" srcId="{C6E251D7-AA65-4FE8-9B19-5B42FA225091}" destId="{D0CFACCD-87BC-4CC3-9573-7FA3A05B75D8}" srcOrd="0" destOrd="0" presId="urn:microsoft.com/office/officeart/2005/8/layout/hierarchy6"/>
    <dgm:cxn modelId="{CE364512-D1C0-40D3-A1B9-BBD13CF1504C}" type="presParOf" srcId="{C6E251D7-AA65-4FE8-9B19-5B42FA225091}" destId="{97556EE1-662A-4B03-848F-A0F95B9DA96A}" srcOrd="1" destOrd="0" presId="urn:microsoft.com/office/officeart/2005/8/layout/hierarchy6"/>
    <dgm:cxn modelId="{DB477693-E8A1-4E5D-BB22-907622CA5A7A}" type="presParOf" srcId="{7A9C9A8D-3143-494D-9B57-056A7161FF0B}" destId="{63CC0B72-16D1-4DC3-98DD-C815EFE06161}" srcOrd="4" destOrd="0" presId="urn:microsoft.com/office/officeart/2005/8/layout/hierarchy6"/>
    <dgm:cxn modelId="{A354D477-5C45-4FC5-B27D-9E3A0B5923E5}" type="presParOf" srcId="{7A9C9A8D-3143-494D-9B57-056A7161FF0B}" destId="{EC946731-0791-4B00-A8B5-F452F40B36BE}" srcOrd="5" destOrd="0" presId="urn:microsoft.com/office/officeart/2005/8/layout/hierarchy6"/>
    <dgm:cxn modelId="{5A4B523D-EC45-4F85-904D-431759598837}" type="presParOf" srcId="{EC946731-0791-4B00-A8B5-F452F40B36BE}" destId="{C8AD348C-E3B4-4B62-91DA-04148704593F}" srcOrd="0" destOrd="0" presId="urn:microsoft.com/office/officeart/2005/8/layout/hierarchy6"/>
    <dgm:cxn modelId="{326C95F1-4A55-4E00-AC4D-764F3EF09FD6}" type="presParOf" srcId="{EC946731-0791-4B00-A8B5-F452F40B36BE}" destId="{4028482F-BAD3-4870-8E61-B581B6B5742C}" srcOrd="1" destOrd="0" presId="urn:microsoft.com/office/officeart/2005/8/layout/hierarchy6"/>
    <dgm:cxn modelId="{0EE40A33-BEAA-4F2E-803E-C864E16334DA}" type="presParOf" srcId="{168843F6-4288-48A3-96C8-9DA319CA046D}" destId="{BFEFF967-A096-4258-8E8F-CEB2FDF33849}" srcOrd="2" destOrd="0" presId="urn:microsoft.com/office/officeart/2005/8/layout/hierarchy6"/>
    <dgm:cxn modelId="{04A65FB4-3D60-48B0-B6FA-993AC9599945}" type="presParOf" srcId="{168843F6-4288-48A3-96C8-9DA319CA046D}" destId="{15CF6F7C-30D6-4C3A-9D69-2D6E728B3759}" srcOrd="3" destOrd="0" presId="urn:microsoft.com/office/officeart/2005/8/layout/hierarchy6"/>
    <dgm:cxn modelId="{E3D3484A-9F48-4D2D-908D-96E1EC98711B}" type="presParOf" srcId="{15CF6F7C-30D6-4C3A-9D69-2D6E728B3759}" destId="{CC867209-6AD7-42A6-BF94-41F4BC6606D9}" srcOrd="0" destOrd="0" presId="urn:microsoft.com/office/officeart/2005/8/layout/hierarchy6"/>
    <dgm:cxn modelId="{17269E74-4B4B-4036-9429-B7E2EC6DF90D}" type="presParOf" srcId="{15CF6F7C-30D6-4C3A-9D69-2D6E728B3759}" destId="{DA247247-8D8F-4187-8391-2A6C178C544F}" srcOrd="1" destOrd="0" presId="urn:microsoft.com/office/officeart/2005/8/layout/hierarchy6"/>
    <dgm:cxn modelId="{67190358-6548-4C5D-85E0-CFD8F2FAC9D7}" type="presParOf" srcId="{CAFB614D-FEB4-4723-8C38-0EC4A82C757B}" destId="{47C24E52-CEA1-48DB-BD60-E1DAE81DDF1B}" srcOrd="1" destOrd="0" presId="urn:microsoft.com/office/officeart/2005/8/layout/hierarchy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254B8F0C-5568-42B5-B76A-0E86F12A1A75}" type="doc">
      <dgm:prSet loTypeId="urn:microsoft.com/office/officeart/2005/8/layout/hierarchy6" loCatId="hierarchy" qsTypeId="urn:microsoft.com/office/officeart/2005/8/quickstyle/simple1" qsCatId="simple" csTypeId="urn:microsoft.com/office/officeart/2005/8/colors/accent1_2" csCatId="accent1" phldr="1"/>
      <dgm:spPr/>
      <dgm:t>
        <a:bodyPr/>
        <a:lstStyle/>
        <a:p>
          <a:endParaRPr lang="en-IL"/>
        </a:p>
      </dgm:t>
    </dgm:pt>
    <dgm:pt modelId="{388B0ECD-B2FB-4522-B52D-82CD17FDDC58}">
      <dgm:prSet phldrT="[Text]"/>
      <dgm:spPr/>
      <dgm:t>
        <a:bodyPr/>
        <a:lstStyle/>
        <a:p>
          <a:r>
            <a:rPr lang="en-US" dirty="0">
              <a:solidFill>
                <a:schemeClr val="tx1"/>
              </a:solidFill>
            </a:rPr>
            <a:t>DNS over HTTPS</a:t>
          </a:r>
          <a:endParaRPr lang="en-IL" dirty="0">
            <a:solidFill>
              <a:schemeClr val="tx1"/>
            </a:solidFill>
          </a:endParaRPr>
        </a:p>
      </dgm:t>
    </dgm:pt>
    <dgm:pt modelId="{B5D24A64-8E6B-4CB4-8BE2-7E293B102F28}" type="parTrans" cxnId="{974A22EB-E7C9-4CCE-B893-8D8377E8478B}">
      <dgm:prSet/>
      <dgm:spPr/>
      <dgm:t>
        <a:bodyPr/>
        <a:lstStyle/>
        <a:p>
          <a:endParaRPr lang="en-IL"/>
        </a:p>
      </dgm:t>
    </dgm:pt>
    <dgm:pt modelId="{D88D9137-B7E7-484B-9AFA-E8961FF70854}" type="sibTrans" cxnId="{974A22EB-E7C9-4CCE-B893-8D8377E8478B}">
      <dgm:prSet/>
      <dgm:spPr/>
      <dgm:t>
        <a:bodyPr/>
        <a:lstStyle/>
        <a:p>
          <a:endParaRPr lang="en-IL"/>
        </a:p>
      </dgm:t>
    </dgm:pt>
    <dgm:pt modelId="{7D88F636-9C8D-4416-8DC7-49B1462762DB}">
      <dgm:prSet phldrT="[Text]"/>
      <dgm:spPr>
        <a:solidFill>
          <a:schemeClr val="accent6"/>
        </a:solidFill>
      </dgm:spPr>
      <dgm:t>
        <a:bodyPr/>
        <a:lstStyle/>
        <a:p>
          <a:r>
            <a:rPr lang="en-US" dirty="0"/>
            <a:t>DNS</a:t>
          </a:r>
          <a:endParaRPr lang="en-IL" dirty="0"/>
        </a:p>
      </dgm:t>
    </dgm:pt>
    <dgm:pt modelId="{F19BE410-02C3-4CC2-A8D9-C561C21CE4E9}" type="parTrans" cxnId="{0C5B8E84-7C06-47A0-8278-F12250C47A41}">
      <dgm:prSet/>
      <dgm:spPr/>
      <dgm:t>
        <a:bodyPr/>
        <a:lstStyle/>
        <a:p>
          <a:endParaRPr lang="en-IL"/>
        </a:p>
      </dgm:t>
    </dgm:pt>
    <dgm:pt modelId="{1E7E33F9-4371-46FE-8186-17FD7EAC331B}" type="sibTrans" cxnId="{0C5B8E84-7C06-47A0-8278-F12250C47A41}">
      <dgm:prSet/>
      <dgm:spPr/>
      <dgm:t>
        <a:bodyPr/>
        <a:lstStyle/>
        <a:p>
          <a:endParaRPr lang="en-IL"/>
        </a:p>
      </dgm:t>
    </dgm:pt>
    <dgm:pt modelId="{BC82FCBA-0198-4EAB-B434-A7311EED77F5}">
      <dgm:prSet phldrT="[Text]"/>
      <dgm:spPr/>
      <dgm:t>
        <a:bodyPr/>
        <a:lstStyle/>
        <a:p>
          <a:r>
            <a:rPr lang="en-US" dirty="0"/>
            <a:t>HTTPS</a:t>
          </a:r>
          <a:endParaRPr lang="en-IL" dirty="0"/>
        </a:p>
      </dgm:t>
    </dgm:pt>
    <dgm:pt modelId="{4060426E-7052-4690-A4B8-22EAEA617BCC}" type="parTrans" cxnId="{1E72362B-A836-4353-8318-A4FBFEC3A3BC}">
      <dgm:prSet/>
      <dgm:spPr/>
      <dgm:t>
        <a:bodyPr/>
        <a:lstStyle/>
        <a:p>
          <a:endParaRPr lang="en-IL"/>
        </a:p>
      </dgm:t>
    </dgm:pt>
    <dgm:pt modelId="{A34FB738-5C8B-4075-9006-5A2C26DCC855}" type="sibTrans" cxnId="{1E72362B-A836-4353-8318-A4FBFEC3A3BC}">
      <dgm:prSet/>
      <dgm:spPr/>
      <dgm:t>
        <a:bodyPr/>
        <a:lstStyle/>
        <a:p>
          <a:endParaRPr lang="en-IL"/>
        </a:p>
      </dgm:t>
    </dgm:pt>
    <dgm:pt modelId="{2B7B9366-ACEC-4F6E-B229-7E0A341B452C}">
      <dgm:prSet phldrT="[Text]"/>
      <dgm:spPr>
        <a:solidFill>
          <a:schemeClr val="accent6"/>
        </a:solidFill>
      </dgm:spPr>
      <dgm:t>
        <a:bodyPr/>
        <a:lstStyle/>
        <a:p>
          <a:r>
            <a:rPr lang="en-US" dirty="0"/>
            <a:t>HTTP</a:t>
          </a:r>
          <a:endParaRPr lang="en-IL" dirty="0"/>
        </a:p>
      </dgm:t>
    </dgm:pt>
    <dgm:pt modelId="{8A7CFC77-BBDE-4F4B-9125-D12F0E5DE513}" type="parTrans" cxnId="{11C7BB93-35CE-4F69-BC97-8FE491FF617D}">
      <dgm:prSet/>
      <dgm:spPr/>
      <dgm:t>
        <a:bodyPr/>
        <a:lstStyle/>
        <a:p>
          <a:endParaRPr lang="en-IL"/>
        </a:p>
      </dgm:t>
    </dgm:pt>
    <dgm:pt modelId="{7A64304E-8173-45C8-86E3-909FC6F354F3}" type="sibTrans" cxnId="{11C7BB93-35CE-4F69-BC97-8FE491FF617D}">
      <dgm:prSet/>
      <dgm:spPr/>
      <dgm:t>
        <a:bodyPr/>
        <a:lstStyle/>
        <a:p>
          <a:endParaRPr lang="en-IL"/>
        </a:p>
      </dgm:t>
    </dgm:pt>
    <dgm:pt modelId="{6D4B7AD3-7F6B-4927-99F3-DEEF719E21E4}">
      <dgm:prSet/>
      <dgm:spPr>
        <a:solidFill>
          <a:schemeClr val="accent6"/>
        </a:solidFill>
      </dgm:spPr>
      <dgm:t>
        <a:bodyPr/>
        <a:lstStyle/>
        <a:p>
          <a:r>
            <a:rPr lang="en-US" dirty="0"/>
            <a:t>TLS</a:t>
          </a:r>
          <a:endParaRPr lang="en-IL" dirty="0"/>
        </a:p>
      </dgm:t>
    </dgm:pt>
    <dgm:pt modelId="{F02C0AB9-C047-447E-8F70-588527218AB7}" type="parTrans" cxnId="{DD94BBAE-F1C7-48B2-A8D8-2352351856C9}">
      <dgm:prSet/>
      <dgm:spPr/>
      <dgm:t>
        <a:bodyPr/>
        <a:lstStyle/>
        <a:p>
          <a:endParaRPr lang="en-IL"/>
        </a:p>
      </dgm:t>
    </dgm:pt>
    <dgm:pt modelId="{6DC8D063-2187-492B-903D-94760FCFFAC2}" type="sibTrans" cxnId="{DD94BBAE-F1C7-48B2-A8D8-2352351856C9}">
      <dgm:prSet/>
      <dgm:spPr/>
      <dgm:t>
        <a:bodyPr/>
        <a:lstStyle/>
        <a:p>
          <a:endParaRPr lang="en-IL"/>
        </a:p>
      </dgm:t>
    </dgm:pt>
    <dgm:pt modelId="{B988297E-C679-4BFB-A400-AEEC4C1641F3}">
      <dgm:prSet/>
      <dgm:spPr>
        <a:solidFill>
          <a:schemeClr val="accent6"/>
        </a:solidFill>
      </dgm:spPr>
      <dgm:t>
        <a:bodyPr/>
        <a:lstStyle/>
        <a:p>
          <a:r>
            <a:rPr lang="en-US" dirty="0"/>
            <a:t>HTTP1.0</a:t>
          </a:r>
          <a:endParaRPr lang="en-IL" dirty="0"/>
        </a:p>
      </dgm:t>
    </dgm:pt>
    <dgm:pt modelId="{DE80D059-F2D8-491A-94E8-132E103BED91}" type="parTrans" cxnId="{0FBEA912-88DE-4F65-8296-5EFFEA72A058}">
      <dgm:prSet/>
      <dgm:spPr/>
      <dgm:t>
        <a:bodyPr/>
        <a:lstStyle/>
        <a:p>
          <a:endParaRPr lang="en-IL"/>
        </a:p>
      </dgm:t>
    </dgm:pt>
    <dgm:pt modelId="{47940640-F085-4080-8A3F-8D4DD7A81C0C}" type="sibTrans" cxnId="{0FBEA912-88DE-4F65-8296-5EFFEA72A058}">
      <dgm:prSet/>
      <dgm:spPr/>
      <dgm:t>
        <a:bodyPr/>
        <a:lstStyle/>
        <a:p>
          <a:endParaRPr lang="en-IL"/>
        </a:p>
      </dgm:t>
    </dgm:pt>
    <dgm:pt modelId="{BB3D3502-273B-4B58-9E84-4F68A70DCE8F}">
      <dgm:prSet/>
      <dgm:spPr>
        <a:solidFill>
          <a:schemeClr val="accent6"/>
        </a:solidFill>
      </dgm:spPr>
      <dgm:t>
        <a:bodyPr/>
        <a:lstStyle/>
        <a:p>
          <a:r>
            <a:rPr lang="en-US"/>
            <a:t>HTTP1.1</a:t>
          </a:r>
          <a:endParaRPr lang="en-IL"/>
        </a:p>
      </dgm:t>
    </dgm:pt>
    <dgm:pt modelId="{160CF39A-2319-43FE-BD2C-23A241927EB7}" type="parTrans" cxnId="{AB1D48E1-B871-47B6-A3E3-03E64440CA59}">
      <dgm:prSet/>
      <dgm:spPr/>
      <dgm:t>
        <a:bodyPr/>
        <a:lstStyle/>
        <a:p>
          <a:endParaRPr lang="en-IL"/>
        </a:p>
      </dgm:t>
    </dgm:pt>
    <dgm:pt modelId="{F5B45442-544C-4D6E-BEA3-FD6338F88D57}" type="sibTrans" cxnId="{AB1D48E1-B871-47B6-A3E3-03E64440CA59}">
      <dgm:prSet/>
      <dgm:spPr/>
      <dgm:t>
        <a:bodyPr/>
        <a:lstStyle/>
        <a:p>
          <a:endParaRPr lang="en-IL"/>
        </a:p>
      </dgm:t>
    </dgm:pt>
    <dgm:pt modelId="{CF095BF0-7184-46B0-A3F3-6652EE2107C4}">
      <dgm:prSet/>
      <dgm:spPr>
        <a:solidFill>
          <a:schemeClr val="accent6"/>
        </a:solidFill>
      </dgm:spPr>
      <dgm:t>
        <a:bodyPr/>
        <a:lstStyle/>
        <a:p>
          <a:r>
            <a:rPr lang="en-US"/>
            <a:t>HTTP2.0</a:t>
          </a:r>
          <a:endParaRPr lang="en-IL"/>
        </a:p>
      </dgm:t>
    </dgm:pt>
    <dgm:pt modelId="{459AC987-3923-4A2F-85DC-89D200EC48B8}" type="parTrans" cxnId="{8C15118A-977D-4394-B996-8AB55A8DC3EA}">
      <dgm:prSet/>
      <dgm:spPr/>
      <dgm:t>
        <a:bodyPr/>
        <a:lstStyle/>
        <a:p>
          <a:endParaRPr lang="en-IL"/>
        </a:p>
      </dgm:t>
    </dgm:pt>
    <dgm:pt modelId="{88C1FF0A-82E6-472F-8F32-25251B9106AE}" type="sibTrans" cxnId="{8C15118A-977D-4394-B996-8AB55A8DC3EA}">
      <dgm:prSet/>
      <dgm:spPr/>
      <dgm:t>
        <a:bodyPr/>
        <a:lstStyle/>
        <a:p>
          <a:endParaRPr lang="en-IL"/>
        </a:p>
      </dgm:t>
    </dgm:pt>
    <dgm:pt modelId="{CAFB614D-FEB4-4723-8C38-0EC4A82C757B}" type="pres">
      <dgm:prSet presAssocID="{254B8F0C-5568-42B5-B76A-0E86F12A1A75}" presName="mainComposite" presStyleCnt="0">
        <dgm:presLayoutVars>
          <dgm:chPref val="1"/>
          <dgm:dir/>
          <dgm:animOne val="branch"/>
          <dgm:animLvl val="lvl"/>
          <dgm:resizeHandles val="exact"/>
        </dgm:presLayoutVars>
      </dgm:prSet>
      <dgm:spPr/>
    </dgm:pt>
    <dgm:pt modelId="{DE08095A-A3EA-4B53-83E0-4CBF017C53C4}" type="pres">
      <dgm:prSet presAssocID="{254B8F0C-5568-42B5-B76A-0E86F12A1A75}" presName="hierFlow" presStyleCnt="0"/>
      <dgm:spPr/>
    </dgm:pt>
    <dgm:pt modelId="{766E3BA7-7CC2-4A28-9B9E-826C1C510C4A}" type="pres">
      <dgm:prSet presAssocID="{254B8F0C-5568-42B5-B76A-0E86F12A1A75}" presName="hierChild1" presStyleCnt="0">
        <dgm:presLayoutVars>
          <dgm:chPref val="1"/>
          <dgm:animOne val="branch"/>
          <dgm:animLvl val="lvl"/>
        </dgm:presLayoutVars>
      </dgm:prSet>
      <dgm:spPr/>
    </dgm:pt>
    <dgm:pt modelId="{AE5F9A6D-AC76-41C5-AF7E-F849C40C5064}" type="pres">
      <dgm:prSet presAssocID="{388B0ECD-B2FB-4522-B52D-82CD17FDDC58}" presName="Name14" presStyleCnt="0"/>
      <dgm:spPr/>
    </dgm:pt>
    <dgm:pt modelId="{6298B14F-0B98-4733-A955-AB45BD4FB7C7}" type="pres">
      <dgm:prSet presAssocID="{388B0ECD-B2FB-4522-B52D-82CD17FDDC58}" presName="level1Shape" presStyleLbl="node0" presStyleIdx="0" presStyleCnt="1">
        <dgm:presLayoutVars>
          <dgm:chPref val="3"/>
        </dgm:presLayoutVars>
      </dgm:prSet>
      <dgm:spPr/>
    </dgm:pt>
    <dgm:pt modelId="{605A04E4-1CF1-4959-9D76-B9F8F58DEE73}" type="pres">
      <dgm:prSet presAssocID="{388B0ECD-B2FB-4522-B52D-82CD17FDDC58}" presName="hierChild2" presStyleCnt="0"/>
      <dgm:spPr/>
    </dgm:pt>
    <dgm:pt modelId="{1E22B551-1BD5-48E1-8F40-7C7BAEF71A9A}" type="pres">
      <dgm:prSet presAssocID="{F19BE410-02C3-4CC2-A8D9-C561C21CE4E9}" presName="Name19" presStyleLbl="parChTrans1D2" presStyleIdx="0" presStyleCnt="2"/>
      <dgm:spPr/>
    </dgm:pt>
    <dgm:pt modelId="{CAF3447A-8C6B-4DA0-ABA8-4C466FE8D0F8}" type="pres">
      <dgm:prSet presAssocID="{7D88F636-9C8D-4416-8DC7-49B1462762DB}" presName="Name21" presStyleCnt="0"/>
      <dgm:spPr/>
    </dgm:pt>
    <dgm:pt modelId="{75B5F2A1-1958-4A59-A490-28326E9A0FDD}" type="pres">
      <dgm:prSet presAssocID="{7D88F636-9C8D-4416-8DC7-49B1462762DB}" presName="level2Shape" presStyleLbl="node2" presStyleIdx="0" presStyleCnt="2" custLinFactNeighborX="-62676" custLinFactNeighborY="1550"/>
      <dgm:spPr/>
    </dgm:pt>
    <dgm:pt modelId="{2929FF68-463F-4F1C-999D-255BF24AC981}" type="pres">
      <dgm:prSet presAssocID="{7D88F636-9C8D-4416-8DC7-49B1462762DB}" presName="hierChild3" presStyleCnt="0"/>
      <dgm:spPr/>
    </dgm:pt>
    <dgm:pt modelId="{6CF62ECE-A456-4669-A34E-563445686E6A}" type="pres">
      <dgm:prSet presAssocID="{4060426E-7052-4690-A4B8-22EAEA617BCC}" presName="Name19" presStyleLbl="parChTrans1D2" presStyleIdx="1" presStyleCnt="2"/>
      <dgm:spPr/>
    </dgm:pt>
    <dgm:pt modelId="{B5E8D439-FB73-45BE-B69F-C208520E7867}" type="pres">
      <dgm:prSet presAssocID="{BC82FCBA-0198-4EAB-B434-A7311EED77F5}" presName="Name21" presStyleCnt="0"/>
      <dgm:spPr/>
    </dgm:pt>
    <dgm:pt modelId="{C2D8F53F-FFCF-42B1-9476-5C7A8A201981}" type="pres">
      <dgm:prSet presAssocID="{BC82FCBA-0198-4EAB-B434-A7311EED77F5}" presName="level2Shape" presStyleLbl="node2" presStyleIdx="1" presStyleCnt="2" custLinFactNeighborX="54588" custLinFactNeighborY="2097"/>
      <dgm:spPr/>
    </dgm:pt>
    <dgm:pt modelId="{168843F6-4288-48A3-96C8-9DA319CA046D}" type="pres">
      <dgm:prSet presAssocID="{BC82FCBA-0198-4EAB-B434-A7311EED77F5}" presName="hierChild3" presStyleCnt="0"/>
      <dgm:spPr/>
    </dgm:pt>
    <dgm:pt modelId="{D628B3F7-3A7E-486D-92CF-159E55607A56}" type="pres">
      <dgm:prSet presAssocID="{8A7CFC77-BBDE-4F4B-9125-D12F0E5DE513}" presName="Name19" presStyleLbl="parChTrans1D3" presStyleIdx="0" presStyleCnt="2"/>
      <dgm:spPr/>
    </dgm:pt>
    <dgm:pt modelId="{B859F70C-0ED5-40CA-86B2-3B76B2585B3C}" type="pres">
      <dgm:prSet presAssocID="{2B7B9366-ACEC-4F6E-B229-7E0A341B452C}" presName="Name21" presStyleCnt="0"/>
      <dgm:spPr/>
    </dgm:pt>
    <dgm:pt modelId="{91C6A283-AFA8-4375-8A44-5131B5395D03}" type="pres">
      <dgm:prSet presAssocID="{2B7B9366-ACEC-4F6E-B229-7E0A341B452C}" presName="level2Shape" presStyleLbl="node3" presStyleIdx="0" presStyleCnt="2" custLinFactNeighborX="-148" custLinFactNeighborY="10069"/>
      <dgm:spPr/>
    </dgm:pt>
    <dgm:pt modelId="{7A9C9A8D-3143-494D-9B57-056A7161FF0B}" type="pres">
      <dgm:prSet presAssocID="{2B7B9366-ACEC-4F6E-B229-7E0A341B452C}" presName="hierChild3" presStyleCnt="0"/>
      <dgm:spPr/>
    </dgm:pt>
    <dgm:pt modelId="{06054EEF-20BC-4F1D-BA7C-B744196C52DC}" type="pres">
      <dgm:prSet presAssocID="{DE80D059-F2D8-491A-94E8-132E103BED91}" presName="Name19" presStyleLbl="parChTrans1D4" presStyleIdx="0" presStyleCnt="3"/>
      <dgm:spPr/>
    </dgm:pt>
    <dgm:pt modelId="{90189473-C316-43CE-B90D-34240A7B0661}" type="pres">
      <dgm:prSet presAssocID="{B988297E-C679-4BFB-A400-AEEC4C1641F3}" presName="Name21" presStyleCnt="0"/>
      <dgm:spPr/>
    </dgm:pt>
    <dgm:pt modelId="{E7309892-622C-4293-8AF9-530E264694EF}" type="pres">
      <dgm:prSet presAssocID="{B988297E-C679-4BFB-A400-AEEC4C1641F3}" presName="level2Shape" presStyleLbl="node4" presStyleIdx="0" presStyleCnt="3" custLinFactNeighborY="1250"/>
      <dgm:spPr/>
    </dgm:pt>
    <dgm:pt modelId="{D7885B0D-6126-4AB5-A0B4-927C8913D6FE}" type="pres">
      <dgm:prSet presAssocID="{B988297E-C679-4BFB-A400-AEEC4C1641F3}" presName="hierChild3" presStyleCnt="0"/>
      <dgm:spPr/>
    </dgm:pt>
    <dgm:pt modelId="{DF4971DA-B6B4-4EC7-83B3-DF24FFE1ADAD}" type="pres">
      <dgm:prSet presAssocID="{160CF39A-2319-43FE-BD2C-23A241927EB7}" presName="Name19" presStyleLbl="parChTrans1D4" presStyleIdx="1" presStyleCnt="3"/>
      <dgm:spPr/>
    </dgm:pt>
    <dgm:pt modelId="{C6E251D7-AA65-4FE8-9B19-5B42FA225091}" type="pres">
      <dgm:prSet presAssocID="{BB3D3502-273B-4B58-9E84-4F68A70DCE8F}" presName="Name21" presStyleCnt="0"/>
      <dgm:spPr/>
    </dgm:pt>
    <dgm:pt modelId="{D0CFACCD-87BC-4CC3-9573-7FA3A05B75D8}" type="pres">
      <dgm:prSet presAssocID="{BB3D3502-273B-4B58-9E84-4F68A70DCE8F}" presName="level2Shape" presStyleLbl="node4" presStyleIdx="1" presStyleCnt="3" custLinFactNeighborY="1250"/>
      <dgm:spPr/>
    </dgm:pt>
    <dgm:pt modelId="{97556EE1-662A-4B03-848F-A0F95B9DA96A}" type="pres">
      <dgm:prSet presAssocID="{BB3D3502-273B-4B58-9E84-4F68A70DCE8F}" presName="hierChild3" presStyleCnt="0"/>
      <dgm:spPr/>
    </dgm:pt>
    <dgm:pt modelId="{63CC0B72-16D1-4DC3-98DD-C815EFE06161}" type="pres">
      <dgm:prSet presAssocID="{459AC987-3923-4A2F-85DC-89D200EC48B8}" presName="Name19" presStyleLbl="parChTrans1D4" presStyleIdx="2" presStyleCnt="3"/>
      <dgm:spPr/>
    </dgm:pt>
    <dgm:pt modelId="{EC946731-0791-4B00-A8B5-F452F40B36BE}" type="pres">
      <dgm:prSet presAssocID="{CF095BF0-7184-46B0-A3F3-6652EE2107C4}" presName="Name21" presStyleCnt="0"/>
      <dgm:spPr/>
    </dgm:pt>
    <dgm:pt modelId="{C8AD348C-E3B4-4B62-91DA-04148704593F}" type="pres">
      <dgm:prSet presAssocID="{CF095BF0-7184-46B0-A3F3-6652EE2107C4}" presName="level2Shape" presStyleLbl="node4" presStyleIdx="2" presStyleCnt="3" custLinFactNeighborY="1250"/>
      <dgm:spPr/>
    </dgm:pt>
    <dgm:pt modelId="{4028482F-BAD3-4870-8E61-B581B6B5742C}" type="pres">
      <dgm:prSet presAssocID="{CF095BF0-7184-46B0-A3F3-6652EE2107C4}" presName="hierChild3" presStyleCnt="0"/>
      <dgm:spPr/>
    </dgm:pt>
    <dgm:pt modelId="{BFEFF967-A096-4258-8E8F-CEB2FDF33849}" type="pres">
      <dgm:prSet presAssocID="{F02C0AB9-C047-447E-8F70-588527218AB7}" presName="Name19" presStyleLbl="parChTrans1D3" presStyleIdx="1" presStyleCnt="2"/>
      <dgm:spPr/>
    </dgm:pt>
    <dgm:pt modelId="{15CF6F7C-30D6-4C3A-9D69-2D6E728B3759}" type="pres">
      <dgm:prSet presAssocID="{6D4B7AD3-7F6B-4927-99F3-DEEF719E21E4}" presName="Name21" presStyleCnt="0"/>
      <dgm:spPr/>
    </dgm:pt>
    <dgm:pt modelId="{CC867209-6AD7-42A6-BF94-41F4BC6606D9}" type="pres">
      <dgm:prSet presAssocID="{6D4B7AD3-7F6B-4927-99F3-DEEF719E21E4}" presName="level2Shape" presStyleLbl="node3" presStyleIdx="1" presStyleCnt="2" custLinFactNeighborX="82317" custLinFactNeighborY="10069"/>
      <dgm:spPr/>
    </dgm:pt>
    <dgm:pt modelId="{DA247247-8D8F-4187-8391-2A6C178C544F}" type="pres">
      <dgm:prSet presAssocID="{6D4B7AD3-7F6B-4927-99F3-DEEF719E21E4}" presName="hierChild3" presStyleCnt="0"/>
      <dgm:spPr/>
    </dgm:pt>
    <dgm:pt modelId="{47C24E52-CEA1-48DB-BD60-E1DAE81DDF1B}" type="pres">
      <dgm:prSet presAssocID="{254B8F0C-5568-42B5-B76A-0E86F12A1A75}" presName="bgShapesFlow" presStyleCnt="0"/>
      <dgm:spPr/>
    </dgm:pt>
  </dgm:ptLst>
  <dgm:cxnLst>
    <dgm:cxn modelId="{0FBEA912-88DE-4F65-8296-5EFFEA72A058}" srcId="{2B7B9366-ACEC-4F6E-B229-7E0A341B452C}" destId="{B988297E-C679-4BFB-A400-AEEC4C1641F3}" srcOrd="0" destOrd="0" parTransId="{DE80D059-F2D8-491A-94E8-132E103BED91}" sibTransId="{47940640-F085-4080-8A3F-8D4DD7A81C0C}"/>
    <dgm:cxn modelId="{981D9B1B-C661-48C6-A59E-0E697AE812C2}" type="presOf" srcId="{459AC987-3923-4A2F-85DC-89D200EC48B8}" destId="{63CC0B72-16D1-4DC3-98DD-C815EFE06161}" srcOrd="0" destOrd="0" presId="urn:microsoft.com/office/officeart/2005/8/layout/hierarchy6"/>
    <dgm:cxn modelId="{1E72362B-A836-4353-8318-A4FBFEC3A3BC}" srcId="{388B0ECD-B2FB-4522-B52D-82CD17FDDC58}" destId="{BC82FCBA-0198-4EAB-B434-A7311EED77F5}" srcOrd="1" destOrd="0" parTransId="{4060426E-7052-4690-A4B8-22EAEA617BCC}" sibTransId="{A34FB738-5C8B-4075-9006-5A2C26DCC855}"/>
    <dgm:cxn modelId="{4700132D-47E0-4464-905C-03074EC1B60E}" type="presOf" srcId="{DE80D059-F2D8-491A-94E8-132E103BED91}" destId="{06054EEF-20BC-4F1D-BA7C-B744196C52DC}" srcOrd="0" destOrd="0" presId="urn:microsoft.com/office/officeart/2005/8/layout/hierarchy6"/>
    <dgm:cxn modelId="{055AED2D-9421-4253-8CF5-10AC6201D7D7}" type="presOf" srcId="{BC82FCBA-0198-4EAB-B434-A7311EED77F5}" destId="{C2D8F53F-FFCF-42B1-9476-5C7A8A201981}" srcOrd="0" destOrd="0" presId="urn:microsoft.com/office/officeart/2005/8/layout/hierarchy6"/>
    <dgm:cxn modelId="{6C531E5E-C107-46B6-9565-AC01E9067EED}" type="presOf" srcId="{388B0ECD-B2FB-4522-B52D-82CD17FDDC58}" destId="{6298B14F-0B98-4733-A955-AB45BD4FB7C7}" srcOrd="0" destOrd="0" presId="urn:microsoft.com/office/officeart/2005/8/layout/hierarchy6"/>
    <dgm:cxn modelId="{F664775F-BF77-469D-841A-321BD1BA978D}" type="presOf" srcId="{F02C0AB9-C047-447E-8F70-588527218AB7}" destId="{BFEFF967-A096-4258-8E8F-CEB2FDF33849}" srcOrd="0" destOrd="0" presId="urn:microsoft.com/office/officeart/2005/8/layout/hierarchy6"/>
    <dgm:cxn modelId="{E8547D72-C55E-4C38-B039-038122CD62A7}" type="presOf" srcId="{7D88F636-9C8D-4416-8DC7-49B1462762DB}" destId="{75B5F2A1-1958-4A59-A490-28326E9A0FDD}" srcOrd="0" destOrd="0" presId="urn:microsoft.com/office/officeart/2005/8/layout/hierarchy6"/>
    <dgm:cxn modelId="{71CA8B52-D3F9-4885-A58B-3E8B68B3BC41}" type="presOf" srcId="{B988297E-C679-4BFB-A400-AEEC4C1641F3}" destId="{E7309892-622C-4293-8AF9-530E264694EF}" srcOrd="0" destOrd="0" presId="urn:microsoft.com/office/officeart/2005/8/layout/hierarchy6"/>
    <dgm:cxn modelId="{54D51456-823E-4D79-9846-A4D74F444D57}" type="presOf" srcId="{F19BE410-02C3-4CC2-A8D9-C561C21CE4E9}" destId="{1E22B551-1BD5-48E1-8F40-7C7BAEF71A9A}" srcOrd="0" destOrd="0" presId="urn:microsoft.com/office/officeart/2005/8/layout/hierarchy6"/>
    <dgm:cxn modelId="{52002F7F-18CF-4A81-944D-25F01C6AF369}" type="presOf" srcId="{160CF39A-2319-43FE-BD2C-23A241927EB7}" destId="{DF4971DA-B6B4-4EC7-83B3-DF24FFE1ADAD}" srcOrd="0" destOrd="0" presId="urn:microsoft.com/office/officeart/2005/8/layout/hierarchy6"/>
    <dgm:cxn modelId="{0C5B8E84-7C06-47A0-8278-F12250C47A41}" srcId="{388B0ECD-B2FB-4522-B52D-82CD17FDDC58}" destId="{7D88F636-9C8D-4416-8DC7-49B1462762DB}" srcOrd="0" destOrd="0" parTransId="{F19BE410-02C3-4CC2-A8D9-C561C21CE4E9}" sibTransId="{1E7E33F9-4371-46FE-8186-17FD7EAC331B}"/>
    <dgm:cxn modelId="{8C15118A-977D-4394-B996-8AB55A8DC3EA}" srcId="{2B7B9366-ACEC-4F6E-B229-7E0A341B452C}" destId="{CF095BF0-7184-46B0-A3F3-6652EE2107C4}" srcOrd="2" destOrd="0" parTransId="{459AC987-3923-4A2F-85DC-89D200EC48B8}" sibTransId="{88C1FF0A-82E6-472F-8F32-25251B9106AE}"/>
    <dgm:cxn modelId="{11C7BB93-35CE-4F69-BC97-8FE491FF617D}" srcId="{BC82FCBA-0198-4EAB-B434-A7311EED77F5}" destId="{2B7B9366-ACEC-4F6E-B229-7E0A341B452C}" srcOrd="0" destOrd="0" parTransId="{8A7CFC77-BBDE-4F4B-9125-D12F0E5DE513}" sibTransId="{7A64304E-8173-45C8-86E3-909FC6F354F3}"/>
    <dgm:cxn modelId="{DD94BBAE-F1C7-48B2-A8D8-2352351856C9}" srcId="{BC82FCBA-0198-4EAB-B434-A7311EED77F5}" destId="{6D4B7AD3-7F6B-4927-99F3-DEEF719E21E4}" srcOrd="1" destOrd="0" parTransId="{F02C0AB9-C047-447E-8F70-588527218AB7}" sibTransId="{6DC8D063-2187-492B-903D-94760FCFFAC2}"/>
    <dgm:cxn modelId="{3E82B0B3-4B2E-4959-BEF3-918038F55581}" type="presOf" srcId="{254B8F0C-5568-42B5-B76A-0E86F12A1A75}" destId="{CAFB614D-FEB4-4723-8C38-0EC4A82C757B}" srcOrd="0" destOrd="0" presId="urn:microsoft.com/office/officeart/2005/8/layout/hierarchy6"/>
    <dgm:cxn modelId="{3A16F9BD-F2CD-4F65-BF4B-F8C30B863FAC}" type="presOf" srcId="{CF095BF0-7184-46B0-A3F3-6652EE2107C4}" destId="{C8AD348C-E3B4-4B62-91DA-04148704593F}" srcOrd="0" destOrd="0" presId="urn:microsoft.com/office/officeart/2005/8/layout/hierarchy6"/>
    <dgm:cxn modelId="{931CFCBD-89A7-4051-8CA3-F0ACA6C085DA}" type="presOf" srcId="{4060426E-7052-4690-A4B8-22EAEA617BCC}" destId="{6CF62ECE-A456-4669-A34E-563445686E6A}" srcOrd="0" destOrd="0" presId="urn:microsoft.com/office/officeart/2005/8/layout/hierarchy6"/>
    <dgm:cxn modelId="{0CCDFACC-A537-4A0A-8ADA-A2492D273DEB}" type="presOf" srcId="{2B7B9366-ACEC-4F6E-B229-7E0A341B452C}" destId="{91C6A283-AFA8-4375-8A44-5131B5395D03}" srcOrd="0" destOrd="0" presId="urn:microsoft.com/office/officeart/2005/8/layout/hierarchy6"/>
    <dgm:cxn modelId="{67286FCE-8220-4BE8-AE7D-B09A10159092}" type="presOf" srcId="{BB3D3502-273B-4B58-9E84-4F68A70DCE8F}" destId="{D0CFACCD-87BC-4CC3-9573-7FA3A05B75D8}" srcOrd="0" destOrd="0" presId="urn:microsoft.com/office/officeart/2005/8/layout/hierarchy6"/>
    <dgm:cxn modelId="{E67BBAD5-675C-4B53-8FE1-178F7629713E}" type="presOf" srcId="{8A7CFC77-BBDE-4F4B-9125-D12F0E5DE513}" destId="{D628B3F7-3A7E-486D-92CF-159E55607A56}" srcOrd="0" destOrd="0" presId="urn:microsoft.com/office/officeart/2005/8/layout/hierarchy6"/>
    <dgm:cxn modelId="{AB1D48E1-B871-47B6-A3E3-03E64440CA59}" srcId="{2B7B9366-ACEC-4F6E-B229-7E0A341B452C}" destId="{BB3D3502-273B-4B58-9E84-4F68A70DCE8F}" srcOrd="1" destOrd="0" parTransId="{160CF39A-2319-43FE-BD2C-23A241927EB7}" sibTransId="{F5B45442-544C-4D6E-BEA3-FD6338F88D57}"/>
    <dgm:cxn modelId="{974A22EB-E7C9-4CCE-B893-8D8377E8478B}" srcId="{254B8F0C-5568-42B5-B76A-0E86F12A1A75}" destId="{388B0ECD-B2FB-4522-B52D-82CD17FDDC58}" srcOrd="0" destOrd="0" parTransId="{B5D24A64-8E6B-4CB4-8BE2-7E293B102F28}" sibTransId="{D88D9137-B7E7-484B-9AFA-E8961FF70854}"/>
    <dgm:cxn modelId="{FAF53AF5-F047-4F86-9451-A98D7DAD6B1A}" type="presOf" srcId="{6D4B7AD3-7F6B-4927-99F3-DEEF719E21E4}" destId="{CC867209-6AD7-42A6-BF94-41F4BC6606D9}" srcOrd="0" destOrd="0" presId="urn:microsoft.com/office/officeart/2005/8/layout/hierarchy6"/>
    <dgm:cxn modelId="{6E16A872-4AB0-483F-B2E0-C772127CD95F}" type="presParOf" srcId="{CAFB614D-FEB4-4723-8C38-0EC4A82C757B}" destId="{DE08095A-A3EA-4B53-83E0-4CBF017C53C4}" srcOrd="0" destOrd="0" presId="urn:microsoft.com/office/officeart/2005/8/layout/hierarchy6"/>
    <dgm:cxn modelId="{732BE994-A214-406D-85FD-590C4663ED24}" type="presParOf" srcId="{DE08095A-A3EA-4B53-83E0-4CBF017C53C4}" destId="{766E3BA7-7CC2-4A28-9B9E-826C1C510C4A}" srcOrd="0" destOrd="0" presId="urn:microsoft.com/office/officeart/2005/8/layout/hierarchy6"/>
    <dgm:cxn modelId="{47AE993C-1923-4AB2-843F-2FF5AB1D5F72}" type="presParOf" srcId="{766E3BA7-7CC2-4A28-9B9E-826C1C510C4A}" destId="{AE5F9A6D-AC76-41C5-AF7E-F849C40C5064}" srcOrd="0" destOrd="0" presId="urn:microsoft.com/office/officeart/2005/8/layout/hierarchy6"/>
    <dgm:cxn modelId="{657C13DB-EE62-49CC-AEAF-1B2AF39EE917}" type="presParOf" srcId="{AE5F9A6D-AC76-41C5-AF7E-F849C40C5064}" destId="{6298B14F-0B98-4733-A955-AB45BD4FB7C7}" srcOrd="0" destOrd="0" presId="urn:microsoft.com/office/officeart/2005/8/layout/hierarchy6"/>
    <dgm:cxn modelId="{3B9BE37E-1722-4E8D-AC05-D9141696E6BE}" type="presParOf" srcId="{AE5F9A6D-AC76-41C5-AF7E-F849C40C5064}" destId="{605A04E4-1CF1-4959-9D76-B9F8F58DEE73}" srcOrd="1" destOrd="0" presId="urn:microsoft.com/office/officeart/2005/8/layout/hierarchy6"/>
    <dgm:cxn modelId="{9852CB53-45B2-4638-A6B2-62DEA4870DC2}" type="presParOf" srcId="{605A04E4-1CF1-4959-9D76-B9F8F58DEE73}" destId="{1E22B551-1BD5-48E1-8F40-7C7BAEF71A9A}" srcOrd="0" destOrd="0" presId="urn:microsoft.com/office/officeart/2005/8/layout/hierarchy6"/>
    <dgm:cxn modelId="{4075DF08-72C9-455F-BE2E-0993D51CBF94}" type="presParOf" srcId="{605A04E4-1CF1-4959-9D76-B9F8F58DEE73}" destId="{CAF3447A-8C6B-4DA0-ABA8-4C466FE8D0F8}" srcOrd="1" destOrd="0" presId="urn:microsoft.com/office/officeart/2005/8/layout/hierarchy6"/>
    <dgm:cxn modelId="{66E28063-8235-4834-9532-F49E100450D6}" type="presParOf" srcId="{CAF3447A-8C6B-4DA0-ABA8-4C466FE8D0F8}" destId="{75B5F2A1-1958-4A59-A490-28326E9A0FDD}" srcOrd="0" destOrd="0" presId="urn:microsoft.com/office/officeart/2005/8/layout/hierarchy6"/>
    <dgm:cxn modelId="{2BD01CA0-CE38-4D5C-BAE9-E10DFE2082E0}" type="presParOf" srcId="{CAF3447A-8C6B-4DA0-ABA8-4C466FE8D0F8}" destId="{2929FF68-463F-4F1C-999D-255BF24AC981}" srcOrd="1" destOrd="0" presId="urn:microsoft.com/office/officeart/2005/8/layout/hierarchy6"/>
    <dgm:cxn modelId="{55A8AC45-AF7B-4171-BBE6-23F31AB799DC}" type="presParOf" srcId="{605A04E4-1CF1-4959-9D76-B9F8F58DEE73}" destId="{6CF62ECE-A456-4669-A34E-563445686E6A}" srcOrd="2" destOrd="0" presId="urn:microsoft.com/office/officeart/2005/8/layout/hierarchy6"/>
    <dgm:cxn modelId="{B45FF904-EA04-4002-8BE8-38A8973B57AE}" type="presParOf" srcId="{605A04E4-1CF1-4959-9D76-B9F8F58DEE73}" destId="{B5E8D439-FB73-45BE-B69F-C208520E7867}" srcOrd="3" destOrd="0" presId="urn:microsoft.com/office/officeart/2005/8/layout/hierarchy6"/>
    <dgm:cxn modelId="{6BC23D68-F95D-4871-8C5A-FF2388BE91DD}" type="presParOf" srcId="{B5E8D439-FB73-45BE-B69F-C208520E7867}" destId="{C2D8F53F-FFCF-42B1-9476-5C7A8A201981}" srcOrd="0" destOrd="0" presId="urn:microsoft.com/office/officeart/2005/8/layout/hierarchy6"/>
    <dgm:cxn modelId="{86C9702E-3AD3-4090-A4A4-A9051A9E8EC6}" type="presParOf" srcId="{B5E8D439-FB73-45BE-B69F-C208520E7867}" destId="{168843F6-4288-48A3-96C8-9DA319CA046D}" srcOrd="1" destOrd="0" presId="urn:microsoft.com/office/officeart/2005/8/layout/hierarchy6"/>
    <dgm:cxn modelId="{956D1166-569A-4DEB-885A-D0186A3E8307}" type="presParOf" srcId="{168843F6-4288-48A3-96C8-9DA319CA046D}" destId="{D628B3F7-3A7E-486D-92CF-159E55607A56}" srcOrd="0" destOrd="0" presId="urn:microsoft.com/office/officeart/2005/8/layout/hierarchy6"/>
    <dgm:cxn modelId="{9C42E29B-2599-4BD9-8F67-C16F3A2D93C6}" type="presParOf" srcId="{168843F6-4288-48A3-96C8-9DA319CA046D}" destId="{B859F70C-0ED5-40CA-86B2-3B76B2585B3C}" srcOrd="1" destOrd="0" presId="urn:microsoft.com/office/officeart/2005/8/layout/hierarchy6"/>
    <dgm:cxn modelId="{D5DD3384-9608-40F5-BBE6-5E382C8F5EFE}" type="presParOf" srcId="{B859F70C-0ED5-40CA-86B2-3B76B2585B3C}" destId="{91C6A283-AFA8-4375-8A44-5131B5395D03}" srcOrd="0" destOrd="0" presId="urn:microsoft.com/office/officeart/2005/8/layout/hierarchy6"/>
    <dgm:cxn modelId="{631B6EA2-24CE-4276-A59F-1164D7B0D4F2}" type="presParOf" srcId="{B859F70C-0ED5-40CA-86B2-3B76B2585B3C}" destId="{7A9C9A8D-3143-494D-9B57-056A7161FF0B}" srcOrd="1" destOrd="0" presId="urn:microsoft.com/office/officeart/2005/8/layout/hierarchy6"/>
    <dgm:cxn modelId="{4E0F1A0B-9336-4411-8EB6-0C47664E72DF}" type="presParOf" srcId="{7A9C9A8D-3143-494D-9B57-056A7161FF0B}" destId="{06054EEF-20BC-4F1D-BA7C-B744196C52DC}" srcOrd="0" destOrd="0" presId="urn:microsoft.com/office/officeart/2005/8/layout/hierarchy6"/>
    <dgm:cxn modelId="{5EEB17EB-695C-4653-8B24-C5507BD4E216}" type="presParOf" srcId="{7A9C9A8D-3143-494D-9B57-056A7161FF0B}" destId="{90189473-C316-43CE-B90D-34240A7B0661}" srcOrd="1" destOrd="0" presId="urn:microsoft.com/office/officeart/2005/8/layout/hierarchy6"/>
    <dgm:cxn modelId="{4CD52130-851F-4CA2-BD40-C7F8F98311EC}" type="presParOf" srcId="{90189473-C316-43CE-B90D-34240A7B0661}" destId="{E7309892-622C-4293-8AF9-530E264694EF}" srcOrd="0" destOrd="0" presId="urn:microsoft.com/office/officeart/2005/8/layout/hierarchy6"/>
    <dgm:cxn modelId="{C001D144-BB75-4FD5-AD84-1894FBA8CCF5}" type="presParOf" srcId="{90189473-C316-43CE-B90D-34240A7B0661}" destId="{D7885B0D-6126-4AB5-A0B4-927C8913D6FE}" srcOrd="1" destOrd="0" presId="urn:microsoft.com/office/officeart/2005/8/layout/hierarchy6"/>
    <dgm:cxn modelId="{2410B332-986E-45FE-8973-48D5C11C4B72}" type="presParOf" srcId="{7A9C9A8D-3143-494D-9B57-056A7161FF0B}" destId="{DF4971DA-B6B4-4EC7-83B3-DF24FFE1ADAD}" srcOrd="2" destOrd="0" presId="urn:microsoft.com/office/officeart/2005/8/layout/hierarchy6"/>
    <dgm:cxn modelId="{5BC0FA43-9294-4AF7-AC1E-25A20E3037FA}" type="presParOf" srcId="{7A9C9A8D-3143-494D-9B57-056A7161FF0B}" destId="{C6E251D7-AA65-4FE8-9B19-5B42FA225091}" srcOrd="3" destOrd="0" presId="urn:microsoft.com/office/officeart/2005/8/layout/hierarchy6"/>
    <dgm:cxn modelId="{206A1BF0-AEA0-4432-9E53-1756AC7ADCB6}" type="presParOf" srcId="{C6E251D7-AA65-4FE8-9B19-5B42FA225091}" destId="{D0CFACCD-87BC-4CC3-9573-7FA3A05B75D8}" srcOrd="0" destOrd="0" presId="urn:microsoft.com/office/officeart/2005/8/layout/hierarchy6"/>
    <dgm:cxn modelId="{CE364512-D1C0-40D3-A1B9-BBD13CF1504C}" type="presParOf" srcId="{C6E251D7-AA65-4FE8-9B19-5B42FA225091}" destId="{97556EE1-662A-4B03-848F-A0F95B9DA96A}" srcOrd="1" destOrd="0" presId="urn:microsoft.com/office/officeart/2005/8/layout/hierarchy6"/>
    <dgm:cxn modelId="{DB477693-E8A1-4E5D-BB22-907622CA5A7A}" type="presParOf" srcId="{7A9C9A8D-3143-494D-9B57-056A7161FF0B}" destId="{63CC0B72-16D1-4DC3-98DD-C815EFE06161}" srcOrd="4" destOrd="0" presId="urn:microsoft.com/office/officeart/2005/8/layout/hierarchy6"/>
    <dgm:cxn modelId="{A354D477-5C45-4FC5-B27D-9E3A0B5923E5}" type="presParOf" srcId="{7A9C9A8D-3143-494D-9B57-056A7161FF0B}" destId="{EC946731-0791-4B00-A8B5-F452F40B36BE}" srcOrd="5" destOrd="0" presId="urn:microsoft.com/office/officeart/2005/8/layout/hierarchy6"/>
    <dgm:cxn modelId="{5A4B523D-EC45-4F85-904D-431759598837}" type="presParOf" srcId="{EC946731-0791-4B00-A8B5-F452F40B36BE}" destId="{C8AD348C-E3B4-4B62-91DA-04148704593F}" srcOrd="0" destOrd="0" presId="urn:microsoft.com/office/officeart/2005/8/layout/hierarchy6"/>
    <dgm:cxn modelId="{326C95F1-4A55-4E00-AC4D-764F3EF09FD6}" type="presParOf" srcId="{EC946731-0791-4B00-A8B5-F452F40B36BE}" destId="{4028482F-BAD3-4870-8E61-B581B6B5742C}" srcOrd="1" destOrd="0" presId="urn:microsoft.com/office/officeart/2005/8/layout/hierarchy6"/>
    <dgm:cxn modelId="{0EE40A33-BEAA-4F2E-803E-C864E16334DA}" type="presParOf" srcId="{168843F6-4288-48A3-96C8-9DA319CA046D}" destId="{BFEFF967-A096-4258-8E8F-CEB2FDF33849}" srcOrd="2" destOrd="0" presId="urn:microsoft.com/office/officeart/2005/8/layout/hierarchy6"/>
    <dgm:cxn modelId="{04A65FB4-3D60-48B0-B6FA-993AC9599945}" type="presParOf" srcId="{168843F6-4288-48A3-96C8-9DA319CA046D}" destId="{15CF6F7C-30D6-4C3A-9D69-2D6E728B3759}" srcOrd="3" destOrd="0" presId="urn:microsoft.com/office/officeart/2005/8/layout/hierarchy6"/>
    <dgm:cxn modelId="{E3D3484A-9F48-4D2D-908D-96E1EC98711B}" type="presParOf" srcId="{15CF6F7C-30D6-4C3A-9D69-2D6E728B3759}" destId="{CC867209-6AD7-42A6-BF94-41F4BC6606D9}" srcOrd="0" destOrd="0" presId="urn:microsoft.com/office/officeart/2005/8/layout/hierarchy6"/>
    <dgm:cxn modelId="{17269E74-4B4B-4036-9429-B7E2EC6DF90D}" type="presParOf" srcId="{15CF6F7C-30D6-4C3A-9D69-2D6E728B3759}" destId="{DA247247-8D8F-4187-8391-2A6C178C544F}" srcOrd="1" destOrd="0" presId="urn:microsoft.com/office/officeart/2005/8/layout/hierarchy6"/>
    <dgm:cxn modelId="{67190358-6548-4C5D-85E0-CFD8F2FAC9D7}" type="presParOf" srcId="{CAFB614D-FEB4-4723-8C38-0EC4A82C757B}" destId="{47C24E52-CEA1-48DB-BD60-E1DAE81DDF1B}" srcOrd="1" destOrd="0" presId="urn:microsoft.com/office/officeart/2005/8/layout/hierarchy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254B8F0C-5568-42B5-B76A-0E86F12A1A75}" type="doc">
      <dgm:prSet loTypeId="urn:microsoft.com/office/officeart/2005/8/layout/hierarchy6" loCatId="hierarchy" qsTypeId="urn:microsoft.com/office/officeart/2005/8/quickstyle/simple1" qsCatId="simple" csTypeId="urn:microsoft.com/office/officeart/2005/8/colors/accent1_2" csCatId="accent1" phldr="1"/>
      <dgm:spPr/>
      <dgm:t>
        <a:bodyPr/>
        <a:lstStyle/>
        <a:p>
          <a:endParaRPr lang="en-IL"/>
        </a:p>
      </dgm:t>
    </dgm:pt>
    <dgm:pt modelId="{388B0ECD-B2FB-4522-B52D-82CD17FDDC58}">
      <dgm:prSet phldrT="[Text]"/>
      <dgm:spPr/>
      <dgm:t>
        <a:bodyPr/>
        <a:lstStyle/>
        <a:p>
          <a:r>
            <a:rPr lang="en-US" dirty="0">
              <a:solidFill>
                <a:schemeClr val="tx1"/>
              </a:solidFill>
            </a:rPr>
            <a:t>DNS over HTTPS</a:t>
          </a:r>
          <a:endParaRPr lang="en-IL" dirty="0">
            <a:solidFill>
              <a:schemeClr val="tx1"/>
            </a:solidFill>
          </a:endParaRPr>
        </a:p>
      </dgm:t>
    </dgm:pt>
    <dgm:pt modelId="{B5D24A64-8E6B-4CB4-8BE2-7E293B102F28}" type="parTrans" cxnId="{974A22EB-E7C9-4CCE-B893-8D8377E8478B}">
      <dgm:prSet/>
      <dgm:spPr/>
      <dgm:t>
        <a:bodyPr/>
        <a:lstStyle/>
        <a:p>
          <a:endParaRPr lang="en-IL"/>
        </a:p>
      </dgm:t>
    </dgm:pt>
    <dgm:pt modelId="{D88D9137-B7E7-484B-9AFA-E8961FF70854}" type="sibTrans" cxnId="{974A22EB-E7C9-4CCE-B893-8D8377E8478B}">
      <dgm:prSet/>
      <dgm:spPr/>
      <dgm:t>
        <a:bodyPr/>
        <a:lstStyle/>
        <a:p>
          <a:endParaRPr lang="en-IL"/>
        </a:p>
      </dgm:t>
    </dgm:pt>
    <dgm:pt modelId="{7D88F636-9C8D-4416-8DC7-49B1462762DB}">
      <dgm:prSet phldrT="[Text]"/>
      <dgm:spPr>
        <a:solidFill>
          <a:schemeClr val="accent6"/>
        </a:solidFill>
      </dgm:spPr>
      <dgm:t>
        <a:bodyPr/>
        <a:lstStyle/>
        <a:p>
          <a:r>
            <a:rPr lang="en-US" dirty="0"/>
            <a:t>DNS</a:t>
          </a:r>
          <a:endParaRPr lang="en-IL" dirty="0"/>
        </a:p>
      </dgm:t>
    </dgm:pt>
    <dgm:pt modelId="{F19BE410-02C3-4CC2-A8D9-C561C21CE4E9}" type="parTrans" cxnId="{0C5B8E84-7C06-47A0-8278-F12250C47A41}">
      <dgm:prSet/>
      <dgm:spPr/>
      <dgm:t>
        <a:bodyPr/>
        <a:lstStyle/>
        <a:p>
          <a:endParaRPr lang="en-IL"/>
        </a:p>
      </dgm:t>
    </dgm:pt>
    <dgm:pt modelId="{1E7E33F9-4371-46FE-8186-17FD7EAC331B}" type="sibTrans" cxnId="{0C5B8E84-7C06-47A0-8278-F12250C47A41}">
      <dgm:prSet/>
      <dgm:spPr/>
      <dgm:t>
        <a:bodyPr/>
        <a:lstStyle/>
        <a:p>
          <a:endParaRPr lang="en-IL"/>
        </a:p>
      </dgm:t>
    </dgm:pt>
    <dgm:pt modelId="{BC82FCBA-0198-4EAB-B434-A7311EED77F5}">
      <dgm:prSet phldrT="[Text]"/>
      <dgm:spPr>
        <a:solidFill>
          <a:schemeClr val="accent6"/>
        </a:solidFill>
      </dgm:spPr>
      <dgm:t>
        <a:bodyPr/>
        <a:lstStyle/>
        <a:p>
          <a:r>
            <a:rPr lang="en-US" dirty="0"/>
            <a:t>HTTPS</a:t>
          </a:r>
          <a:endParaRPr lang="en-IL" dirty="0"/>
        </a:p>
      </dgm:t>
    </dgm:pt>
    <dgm:pt modelId="{4060426E-7052-4690-A4B8-22EAEA617BCC}" type="parTrans" cxnId="{1E72362B-A836-4353-8318-A4FBFEC3A3BC}">
      <dgm:prSet/>
      <dgm:spPr/>
      <dgm:t>
        <a:bodyPr/>
        <a:lstStyle/>
        <a:p>
          <a:endParaRPr lang="en-IL"/>
        </a:p>
      </dgm:t>
    </dgm:pt>
    <dgm:pt modelId="{A34FB738-5C8B-4075-9006-5A2C26DCC855}" type="sibTrans" cxnId="{1E72362B-A836-4353-8318-A4FBFEC3A3BC}">
      <dgm:prSet/>
      <dgm:spPr/>
      <dgm:t>
        <a:bodyPr/>
        <a:lstStyle/>
        <a:p>
          <a:endParaRPr lang="en-IL"/>
        </a:p>
      </dgm:t>
    </dgm:pt>
    <dgm:pt modelId="{2B7B9366-ACEC-4F6E-B229-7E0A341B452C}">
      <dgm:prSet phldrT="[Text]"/>
      <dgm:spPr>
        <a:solidFill>
          <a:schemeClr val="accent6"/>
        </a:solidFill>
      </dgm:spPr>
      <dgm:t>
        <a:bodyPr/>
        <a:lstStyle/>
        <a:p>
          <a:r>
            <a:rPr lang="en-US" dirty="0"/>
            <a:t>HTTP</a:t>
          </a:r>
          <a:endParaRPr lang="en-IL" dirty="0"/>
        </a:p>
      </dgm:t>
    </dgm:pt>
    <dgm:pt modelId="{8A7CFC77-BBDE-4F4B-9125-D12F0E5DE513}" type="parTrans" cxnId="{11C7BB93-35CE-4F69-BC97-8FE491FF617D}">
      <dgm:prSet/>
      <dgm:spPr/>
      <dgm:t>
        <a:bodyPr/>
        <a:lstStyle/>
        <a:p>
          <a:endParaRPr lang="en-IL"/>
        </a:p>
      </dgm:t>
    </dgm:pt>
    <dgm:pt modelId="{7A64304E-8173-45C8-86E3-909FC6F354F3}" type="sibTrans" cxnId="{11C7BB93-35CE-4F69-BC97-8FE491FF617D}">
      <dgm:prSet/>
      <dgm:spPr/>
      <dgm:t>
        <a:bodyPr/>
        <a:lstStyle/>
        <a:p>
          <a:endParaRPr lang="en-IL"/>
        </a:p>
      </dgm:t>
    </dgm:pt>
    <dgm:pt modelId="{6D4B7AD3-7F6B-4927-99F3-DEEF719E21E4}">
      <dgm:prSet/>
      <dgm:spPr>
        <a:solidFill>
          <a:schemeClr val="accent6"/>
        </a:solidFill>
      </dgm:spPr>
      <dgm:t>
        <a:bodyPr/>
        <a:lstStyle/>
        <a:p>
          <a:r>
            <a:rPr lang="en-US" dirty="0"/>
            <a:t>TLS</a:t>
          </a:r>
          <a:endParaRPr lang="en-IL" dirty="0"/>
        </a:p>
      </dgm:t>
    </dgm:pt>
    <dgm:pt modelId="{F02C0AB9-C047-447E-8F70-588527218AB7}" type="parTrans" cxnId="{DD94BBAE-F1C7-48B2-A8D8-2352351856C9}">
      <dgm:prSet/>
      <dgm:spPr/>
      <dgm:t>
        <a:bodyPr/>
        <a:lstStyle/>
        <a:p>
          <a:endParaRPr lang="en-IL"/>
        </a:p>
      </dgm:t>
    </dgm:pt>
    <dgm:pt modelId="{6DC8D063-2187-492B-903D-94760FCFFAC2}" type="sibTrans" cxnId="{DD94BBAE-F1C7-48B2-A8D8-2352351856C9}">
      <dgm:prSet/>
      <dgm:spPr/>
      <dgm:t>
        <a:bodyPr/>
        <a:lstStyle/>
        <a:p>
          <a:endParaRPr lang="en-IL"/>
        </a:p>
      </dgm:t>
    </dgm:pt>
    <dgm:pt modelId="{B988297E-C679-4BFB-A400-AEEC4C1641F3}">
      <dgm:prSet/>
      <dgm:spPr>
        <a:solidFill>
          <a:schemeClr val="accent6"/>
        </a:solidFill>
      </dgm:spPr>
      <dgm:t>
        <a:bodyPr/>
        <a:lstStyle/>
        <a:p>
          <a:r>
            <a:rPr lang="en-US" dirty="0"/>
            <a:t>HTTP1.0</a:t>
          </a:r>
          <a:endParaRPr lang="en-IL" dirty="0"/>
        </a:p>
      </dgm:t>
    </dgm:pt>
    <dgm:pt modelId="{DE80D059-F2D8-491A-94E8-132E103BED91}" type="parTrans" cxnId="{0FBEA912-88DE-4F65-8296-5EFFEA72A058}">
      <dgm:prSet/>
      <dgm:spPr/>
      <dgm:t>
        <a:bodyPr/>
        <a:lstStyle/>
        <a:p>
          <a:endParaRPr lang="en-IL"/>
        </a:p>
      </dgm:t>
    </dgm:pt>
    <dgm:pt modelId="{47940640-F085-4080-8A3F-8D4DD7A81C0C}" type="sibTrans" cxnId="{0FBEA912-88DE-4F65-8296-5EFFEA72A058}">
      <dgm:prSet/>
      <dgm:spPr/>
      <dgm:t>
        <a:bodyPr/>
        <a:lstStyle/>
        <a:p>
          <a:endParaRPr lang="en-IL"/>
        </a:p>
      </dgm:t>
    </dgm:pt>
    <dgm:pt modelId="{BB3D3502-273B-4B58-9E84-4F68A70DCE8F}">
      <dgm:prSet/>
      <dgm:spPr>
        <a:solidFill>
          <a:schemeClr val="accent6"/>
        </a:solidFill>
      </dgm:spPr>
      <dgm:t>
        <a:bodyPr/>
        <a:lstStyle/>
        <a:p>
          <a:r>
            <a:rPr lang="en-US"/>
            <a:t>HTTP1.1</a:t>
          </a:r>
          <a:endParaRPr lang="en-IL"/>
        </a:p>
      </dgm:t>
    </dgm:pt>
    <dgm:pt modelId="{160CF39A-2319-43FE-BD2C-23A241927EB7}" type="parTrans" cxnId="{AB1D48E1-B871-47B6-A3E3-03E64440CA59}">
      <dgm:prSet/>
      <dgm:spPr/>
      <dgm:t>
        <a:bodyPr/>
        <a:lstStyle/>
        <a:p>
          <a:endParaRPr lang="en-IL"/>
        </a:p>
      </dgm:t>
    </dgm:pt>
    <dgm:pt modelId="{F5B45442-544C-4D6E-BEA3-FD6338F88D57}" type="sibTrans" cxnId="{AB1D48E1-B871-47B6-A3E3-03E64440CA59}">
      <dgm:prSet/>
      <dgm:spPr/>
      <dgm:t>
        <a:bodyPr/>
        <a:lstStyle/>
        <a:p>
          <a:endParaRPr lang="en-IL"/>
        </a:p>
      </dgm:t>
    </dgm:pt>
    <dgm:pt modelId="{CF095BF0-7184-46B0-A3F3-6652EE2107C4}">
      <dgm:prSet/>
      <dgm:spPr>
        <a:solidFill>
          <a:schemeClr val="accent6"/>
        </a:solidFill>
      </dgm:spPr>
      <dgm:t>
        <a:bodyPr/>
        <a:lstStyle/>
        <a:p>
          <a:r>
            <a:rPr lang="en-US"/>
            <a:t>HTTP2.0</a:t>
          </a:r>
          <a:endParaRPr lang="en-IL"/>
        </a:p>
      </dgm:t>
    </dgm:pt>
    <dgm:pt modelId="{459AC987-3923-4A2F-85DC-89D200EC48B8}" type="parTrans" cxnId="{8C15118A-977D-4394-B996-8AB55A8DC3EA}">
      <dgm:prSet/>
      <dgm:spPr/>
      <dgm:t>
        <a:bodyPr/>
        <a:lstStyle/>
        <a:p>
          <a:endParaRPr lang="en-IL"/>
        </a:p>
      </dgm:t>
    </dgm:pt>
    <dgm:pt modelId="{88C1FF0A-82E6-472F-8F32-25251B9106AE}" type="sibTrans" cxnId="{8C15118A-977D-4394-B996-8AB55A8DC3EA}">
      <dgm:prSet/>
      <dgm:spPr/>
      <dgm:t>
        <a:bodyPr/>
        <a:lstStyle/>
        <a:p>
          <a:endParaRPr lang="en-IL"/>
        </a:p>
      </dgm:t>
    </dgm:pt>
    <dgm:pt modelId="{CAFB614D-FEB4-4723-8C38-0EC4A82C757B}" type="pres">
      <dgm:prSet presAssocID="{254B8F0C-5568-42B5-B76A-0E86F12A1A75}" presName="mainComposite" presStyleCnt="0">
        <dgm:presLayoutVars>
          <dgm:chPref val="1"/>
          <dgm:dir/>
          <dgm:animOne val="branch"/>
          <dgm:animLvl val="lvl"/>
          <dgm:resizeHandles val="exact"/>
        </dgm:presLayoutVars>
      </dgm:prSet>
      <dgm:spPr/>
    </dgm:pt>
    <dgm:pt modelId="{DE08095A-A3EA-4B53-83E0-4CBF017C53C4}" type="pres">
      <dgm:prSet presAssocID="{254B8F0C-5568-42B5-B76A-0E86F12A1A75}" presName="hierFlow" presStyleCnt="0"/>
      <dgm:spPr/>
    </dgm:pt>
    <dgm:pt modelId="{766E3BA7-7CC2-4A28-9B9E-826C1C510C4A}" type="pres">
      <dgm:prSet presAssocID="{254B8F0C-5568-42B5-B76A-0E86F12A1A75}" presName="hierChild1" presStyleCnt="0">
        <dgm:presLayoutVars>
          <dgm:chPref val="1"/>
          <dgm:animOne val="branch"/>
          <dgm:animLvl val="lvl"/>
        </dgm:presLayoutVars>
      </dgm:prSet>
      <dgm:spPr/>
    </dgm:pt>
    <dgm:pt modelId="{AE5F9A6D-AC76-41C5-AF7E-F849C40C5064}" type="pres">
      <dgm:prSet presAssocID="{388B0ECD-B2FB-4522-B52D-82CD17FDDC58}" presName="Name14" presStyleCnt="0"/>
      <dgm:spPr/>
    </dgm:pt>
    <dgm:pt modelId="{6298B14F-0B98-4733-A955-AB45BD4FB7C7}" type="pres">
      <dgm:prSet presAssocID="{388B0ECD-B2FB-4522-B52D-82CD17FDDC58}" presName="level1Shape" presStyleLbl="node0" presStyleIdx="0" presStyleCnt="1">
        <dgm:presLayoutVars>
          <dgm:chPref val="3"/>
        </dgm:presLayoutVars>
      </dgm:prSet>
      <dgm:spPr/>
    </dgm:pt>
    <dgm:pt modelId="{605A04E4-1CF1-4959-9D76-B9F8F58DEE73}" type="pres">
      <dgm:prSet presAssocID="{388B0ECD-B2FB-4522-B52D-82CD17FDDC58}" presName="hierChild2" presStyleCnt="0"/>
      <dgm:spPr/>
    </dgm:pt>
    <dgm:pt modelId="{1E22B551-1BD5-48E1-8F40-7C7BAEF71A9A}" type="pres">
      <dgm:prSet presAssocID="{F19BE410-02C3-4CC2-A8D9-C561C21CE4E9}" presName="Name19" presStyleLbl="parChTrans1D2" presStyleIdx="0" presStyleCnt="2"/>
      <dgm:spPr/>
    </dgm:pt>
    <dgm:pt modelId="{CAF3447A-8C6B-4DA0-ABA8-4C466FE8D0F8}" type="pres">
      <dgm:prSet presAssocID="{7D88F636-9C8D-4416-8DC7-49B1462762DB}" presName="Name21" presStyleCnt="0"/>
      <dgm:spPr/>
    </dgm:pt>
    <dgm:pt modelId="{75B5F2A1-1958-4A59-A490-28326E9A0FDD}" type="pres">
      <dgm:prSet presAssocID="{7D88F636-9C8D-4416-8DC7-49B1462762DB}" presName="level2Shape" presStyleLbl="node2" presStyleIdx="0" presStyleCnt="2" custLinFactNeighborX="-62676" custLinFactNeighborY="1550"/>
      <dgm:spPr/>
    </dgm:pt>
    <dgm:pt modelId="{2929FF68-463F-4F1C-999D-255BF24AC981}" type="pres">
      <dgm:prSet presAssocID="{7D88F636-9C8D-4416-8DC7-49B1462762DB}" presName="hierChild3" presStyleCnt="0"/>
      <dgm:spPr/>
    </dgm:pt>
    <dgm:pt modelId="{6CF62ECE-A456-4669-A34E-563445686E6A}" type="pres">
      <dgm:prSet presAssocID="{4060426E-7052-4690-A4B8-22EAEA617BCC}" presName="Name19" presStyleLbl="parChTrans1D2" presStyleIdx="1" presStyleCnt="2"/>
      <dgm:spPr/>
    </dgm:pt>
    <dgm:pt modelId="{B5E8D439-FB73-45BE-B69F-C208520E7867}" type="pres">
      <dgm:prSet presAssocID="{BC82FCBA-0198-4EAB-B434-A7311EED77F5}" presName="Name21" presStyleCnt="0"/>
      <dgm:spPr/>
    </dgm:pt>
    <dgm:pt modelId="{C2D8F53F-FFCF-42B1-9476-5C7A8A201981}" type="pres">
      <dgm:prSet presAssocID="{BC82FCBA-0198-4EAB-B434-A7311EED77F5}" presName="level2Shape" presStyleLbl="node2" presStyleIdx="1" presStyleCnt="2" custLinFactNeighborX="54588" custLinFactNeighborY="2097"/>
      <dgm:spPr/>
    </dgm:pt>
    <dgm:pt modelId="{168843F6-4288-48A3-96C8-9DA319CA046D}" type="pres">
      <dgm:prSet presAssocID="{BC82FCBA-0198-4EAB-B434-A7311EED77F5}" presName="hierChild3" presStyleCnt="0"/>
      <dgm:spPr/>
    </dgm:pt>
    <dgm:pt modelId="{D628B3F7-3A7E-486D-92CF-159E55607A56}" type="pres">
      <dgm:prSet presAssocID="{8A7CFC77-BBDE-4F4B-9125-D12F0E5DE513}" presName="Name19" presStyleLbl="parChTrans1D3" presStyleIdx="0" presStyleCnt="2"/>
      <dgm:spPr/>
    </dgm:pt>
    <dgm:pt modelId="{B859F70C-0ED5-40CA-86B2-3B76B2585B3C}" type="pres">
      <dgm:prSet presAssocID="{2B7B9366-ACEC-4F6E-B229-7E0A341B452C}" presName="Name21" presStyleCnt="0"/>
      <dgm:spPr/>
    </dgm:pt>
    <dgm:pt modelId="{91C6A283-AFA8-4375-8A44-5131B5395D03}" type="pres">
      <dgm:prSet presAssocID="{2B7B9366-ACEC-4F6E-B229-7E0A341B452C}" presName="level2Shape" presStyleLbl="node3" presStyleIdx="0" presStyleCnt="2" custLinFactNeighborX="-148" custLinFactNeighborY="10069"/>
      <dgm:spPr/>
    </dgm:pt>
    <dgm:pt modelId="{7A9C9A8D-3143-494D-9B57-056A7161FF0B}" type="pres">
      <dgm:prSet presAssocID="{2B7B9366-ACEC-4F6E-B229-7E0A341B452C}" presName="hierChild3" presStyleCnt="0"/>
      <dgm:spPr/>
    </dgm:pt>
    <dgm:pt modelId="{06054EEF-20BC-4F1D-BA7C-B744196C52DC}" type="pres">
      <dgm:prSet presAssocID="{DE80D059-F2D8-491A-94E8-132E103BED91}" presName="Name19" presStyleLbl="parChTrans1D4" presStyleIdx="0" presStyleCnt="3"/>
      <dgm:spPr/>
    </dgm:pt>
    <dgm:pt modelId="{90189473-C316-43CE-B90D-34240A7B0661}" type="pres">
      <dgm:prSet presAssocID="{B988297E-C679-4BFB-A400-AEEC4C1641F3}" presName="Name21" presStyleCnt="0"/>
      <dgm:spPr/>
    </dgm:pt>
    <dgm:pt modelId="{E7309892-622C-4293-8AF9-530E264694EF}" type="pres">
      <dgm:prSet presAssocID="{B988297E-C679-4BFB-A400-AEEC4C1641F3}" presName="level2Shape" presStyleLbl="node4" presStyleIdx="0" presStyleCnt="3" custLinFactNeighborY="1250"/>
      <dgm:spPr/>
    </dgm:pt>
    <dgm:pt modelId="{D7885B0D-6126-4AB5-A0B4-927C8913D6FE}" type="pres">
      <dgm:prSet presAssocID="{B988297E-C679-4BFB-A400-AEEC4C1641F3}" presName="hierChild3" presStyleCnt="0"/>
      <dgm:spPr/>
    </dgm:pt>
    <dgm:pt modelId="{DF4971DA-B6B4-4EC7-83B3-DF24FFE1ADAD}" type="pres">
      <dgm:prSet presAssocID="{160CF39A-2319-43FE-BD2C-23A241927EB7}" presName="Name19" presStyleLbl="parChTrans1D4" presStyleIdx="1" presStyleCnt="3"/>
      <dgm:spPr/>
    </dgm:pt>
    <dgm:pt modelId="{C6E251D7-AA65-4FE8-9B19-5B42FA225091}" type="pres">
      <dgm:prSet presAssocID="{BB3D3502-273B-4B58-9E84-4F68A70DCE8F}" presName="Name21" presStyleCnt="0"/>
      <dgm:spPr/>
    </dgm:pt>
    <dgm:pt modelId="{D0CFACCD-87BC-4CC3-9573-7FA3A05B75D8}" type="pres">
      <dgm:prSet presAssocID="{BB3D3502-273B-4B58-9E84-4F68A70DCE8F}" presName="level2Shape" presStyleLbl="node4" presStyleIdx="1" presStyleCnt="3" custLinFactNeighborY="1250"/>
      <dgm:spPr/>
    </dgm:pt>
    <dgm:pt modelId="{97556EE1-662A-4B03-848F-A0F95B9DA96A}" type="pres">
      <dgm:prSet presAssocID="{BB3D3502-273B-4B58-9E84-4F68A70DCE8F}" presName="hierChild3" presStyleCnt="0"/>
      <dgm:spPr/>
    </dgm:pt>
    <dgm:pt modelId="{63CC0B72-16D1-4DC3-98DD-C815EFE06161}" type="pres">
      <dgm:prSet presAssocID="{459AC987-3923-4A2F-85DC-89D200EC48B8}" presName="Name19" presStyleLbl="parChTrans1D4" presStyleIdx="2" presStyleCnt="3"/>
      <dgm:spPr/>
    </dgm:pt>
    <dgm:pt modelId="{EC946731-0791-4B00-A8B5-F452F40B36BE}" type="pres">
      <dgm:prSet presAssocID="{CF095BF0-7184-46B0-A3F3-6652EE2107C4}" presName="Name21" presStyleCnt="0"/>
      <dgm:spPr/>
    </dgm:pt>
    <dgm:pt modelId="{C8AD348C-E3B4-4B62-91DA-04148704593F}" type="pres">
      <dgm:prSet presAssocID="{CF095BF0-7184-46B0-A3F3-6652EE2107C4}" presName="level2Shape" presStyleLbl="node4" presStyleIdx="2" presStyleCnt="3" custLinFactNeighborY="1250"/>
      <dgm:spPr/>
    </dgm:pt>
    <dgm:pt modelId="{4028482F-BAD3-4870-8E61-B581B6B5742C}" type="pres">
      <dgm:prSet presAssocID="{CF095BF0-7184-46B0-A3F3-6652EE2107C4}" presName="hierChild3" presStyleCnt="0"/>
      <dgm:spPr/>
    </dgm:pt>
    <dgm:pt modelId="{BFEFF967-A096-4258-8E8F-CEB2FDF33849}" type="pres">
      <dgm:prSet presAssocID="{F02C0AB9-C047-447E-8F70-588527218AB7}" presName="Name19" presStyleLbl="parChTrans1D3" presStyleIdx="1" presStyleCnt="2"/>
      <dgm:spPr/>
    </dgm:pt>
    <dgm:pt modelId="{15CF6F7C-30D6-4C3A-9D69-2D6E728B3759}" type="pres">
      <dgm:prSet presAssocID="{6D4B7AD3-7F6B-4927-99F3-DEEF719E21E4}" presName="Name21" presStyleCnt="0"/>
      <dgm:spPr/>
    </dgm:pt>
    <dgm:pt modelId="{CC867209-6AD7-42A6-BF94-41F4BC6606D9}" type="pres">
      <dgm:prSet presAssocID="{6D4B7AD3-7F6B-4927-99F3-DEEF719E21E4}" presName="level2Shape" presStyleLbl="node3" presStyleIdx="1" presStyleCnt="2" custLinFactNeighborX="82317" custLinFactNeighborY="10069"/>
      <dgm:spPr/>
    </dgm:pt>
    <dgm:pt modelId="{DA247247-8D8F-4187-8391-2A6C178C544F}" type="pres">
      <dgm:prSet presAssocID="{6D4B7AD3-7F6B-4927-99F3-DEEF719E21E4}" presName="hierChild3" presStyleCnt="0"/>
      <dgm:spPr/>
    </dgm:pt>
    <dgm:pt modelId="{47C24E52-CEA1-48DB-BD60-E1DAE81DDF1B}" type="pres">
      <dgm:prSet presAssocID="{254B8F0C-5568-42B5-B76A-0E86F12A1A75}" presName="bgShapesFlow" presStyleCnt="0"/>
      <dgm:spPr/>
    </dgm:pt>
  </dgm:ptLst>
  <dgm:cxnLst>
    <dgm:cxn modelId="{0FBEA912-88DE-4F65-8296-5EFFEA72A058}" srcId="{2B7B9366-ACEC-4F6E-B229-7E0A341B452C}" destId="{B988297E-C679-4BFB-A400-AEEC4C1641F3}" srcOrd="0" destOrd="0" parTransId="{DE80D059-F2D8-491A-94E8-132E103BED91}" sibTransId="{47940640-F085-4080-8A3F-8D4DD7A81C0C}"/>
    <dgm:cxn modelId="{981D9B1B-C661-48C6-A59E-0E697AE812C2}" type="presOf" srcId="{459AC987-3923-4A2F-85DC-89D200EC48B8}" destId="{63CC0B72-16D1-4DC3-98DD-C815EFE06161}" srcOrd="0" destOrd="0" presId="urn:microsoft.com/office/officeart/2005/8/layout/hierarchy6"/>
    <dgm:cxn modelId="{1E72362B-A836-4353-8318-A4FBFEC3A3BC}" srcId="{388B0ECD-B2FB-4522-B52D-82CD17FDDC58}" destId="{BC82FCBA-0198-4EAB-B434-A7311EED77F5}" srcOrd="1" destOrd="0" parTransId="{4060426E-7052-4690-A4B8-22EAEA617BCC}" sibTransId="{A34FB738-5C8B-4075-9006-5A2C26DCC855}"/>
    <dgm:cxn modelId="{4700132D-47E0-4464-905C-03074EC1B60E}" type="presOf" srcId="{DE80D059-F2D8-491A-94E8-132E103BED91}" destId="{06054EEF-20BC-4F1D-BA7C-B744196C52DC}" srcOrd="0" destOrd="0" presId="urn:microsoft.com/office/officeart/2005/8/layout/hierarchy6"/>
    <dgm:cxn modelId="{055AED2D-9421-4253-8CF5-10AC6201D7D7}" type="presOf" srcId="{BC82FCBA-0198-4EAB-B434-A7311EED77F5}" destId="{C2D8F53F-FFCF-42B1-9476-5C7A8A201981}" srcOrd="0" destOrd="0" presId="urn:microsoft.com/office/officeart/2005/8/layout/hierarchy6"/>
    <dgm:cxn modelId="{6C531E5E-C107-46B6-9565-AC01E9067EED}" type="presOf" srcId="{388B0ECD-B2FB-4522-B52D-82CD17FDDC58}" destId="{6298B14F-0B98-4733-A955-AB45BD4FB7C7}" srcOrd="0" destOrd="0" presId="urn:microsoft.com/office/officeart/2005/8/layout/hierarchy6"/>
    <dgm:cxn modelId="{F664775F-BF77-469D-841A-321BD1BA978D}" type="presOf" srcId="{F02C0AB9-C047-447E-8F70-588527218AB7}" destId="{BFEFF967-A096-4258-8E8F-CEB2FDF33849}" srcOrd="0" destOrd="0" presId="urn:microsoft.com/office/officeart/2005/8/layout/hierarchy6"/>
    <dgm:cxn modelId="{E8547D72-C55E-4C38-B039-038122CD62A7}" type="presOf" srcId="{7D88F636-9C8D-4416-8DC7-49B1462762DB}" destId="{75B5F2A1-1958-4A59-A490-28326E9A0FDD}" srcOrd="0" destOrd="0" presId="urn:microsoft.com/office/officeart/2005/8/layout/hierarchy6"/>
    <dgm:cxn modelId="{71CA8B52-D3F9-4885-A58B-3E8B68B3BC41}" type="presOf" srcId="{B988297E-C679-4BFB-A400-AEEC4C1641F3}" destId="{E7309892-622C-4293-8AF9-530E264694EF}" srcOrd="0" destOrd="0" presId="urn:microsoft.com/office/officeart/2005/8/layout/hierarchy6"/>
    <dgm:cxn modelId="{54D51456-823E-4D79-9846-A4D74F444D57}" type="presOf" srcId="{F19BE410-02C3-4CC2-A8D9-C561C21CE4E9}" destId="{1E22B551-1BD5-48E1-8F40-7C7BAEF71A9A}" srcOrd="0" destOrd="0" presId="urn:microsoft.com/office/officeart/2005/8/layout/hierarchy6"/>
    <dgm:cxn modelId="{52002F7F-18CF-4A81-944D-25F01C6AF369}" type="presOf" srcId="{160CF39A-2319-43FE-BD2C-23A241927EB7}" destId="{DF4971DA-B6B4-4EC7-83B3-DF24FFE1ADAD}" srcOrd="0" destOrd="0" presId="urn:microsoft.com/office/officeart/2005/8/layout/hierarchy6"/>
    <dgm:cxn modelId="{0C5B8E84-7C06-47A0-8278-F12250C47A41}" srcId="{388B0ECD-B2FB-4522-B52D-82CD17FDDC58}" destId="{7D88F636-9C8D-4416-8DC7-49B1462762DB}" srcOrd="0" destOrd="0" parTransId="{F19BE410-02C3-4CC2-A8D9-C561C21CE4E9}" sibTransId="{1E7E33F9-4371-46FE-8186-17FD7EAC331B}"/>
    <dgm:cxn modelId="{8C15118A-977D-4394-B996-8AB55A8DC3EA}" srcId="{2B7B9366-ACEC-4F6E-B229-7E0A341B452C}" destId="{CF095BF0-7184-46B0-A3F3-6652EE2107C4}" srcOrd="2" destOrd="0" parTransId="{459AC987-3923-4A2F-85DC-89D200EC48B8}" sibTransId="{88C1FF0A-82E6-472F-8F32-25251B9106AE}"/>
    <dgm:cxn modelId="{11C7BB93-35CE-4F69-BC97-8FE491FF617D}" srcId="{BC82FCBA-0198-4EAB-B434-A7311EED77F5}" destId="{2B7B9366-ACEC-4F6E-B229-7E0A341B452C}" srcOrd="0" destOrd="0" parTransId="{8A7CFC77-BBDE-4F4B-9125-D12F0E5DE513}" sibTransId="{7A64304E-8173-45C8-86E3-909FC6F354F3}"/>
    <dgm:cxn modelId="{DD94BBAE-F1C7-48B2-A8D8-2352351856C9}" srcId="{BC82FCBA-0198-4EAB-B434-A7311EED77F5}" destId="{6D4B7AD3-7F6B-4927-99F3-DEEF719E21E4}" srcOrd="1" destOrd="0" parTransId="{F02C0AB9-C047-447E-8F70-588527218AB7}" sibTransId="{6DC8D063-2187-492B-903D-94760FCFFAC2}"/>
    <dgm:cxn modelId="{3E82B0B3-4B2E-4959-BEF3-918038F55581}" type="presOf" srcId="{254B8F0C-5568-42B5-B76A-0E86F12A1A75}" destId="{CAFB614D-FEB4-4723-8C38-0EC4A82C757B}" srcOrd="0" destOrd="0" presId="urn:microsoft.com/office/officeart/2005/8/layout/hierarchy6"/>
    <dgm:cxn modelId="{3A16F9BD-F2CD-4F65-BF4B-F8C30B863FAC}" type="presOf" srcId="{CF095BF0-7184-46B0-A3F3-6652EE2107C4}" destId="{C8AD348C-E3B4-4B62-91DA-04148704593F}" srcOrd="0" destOrd="0" presId="urn:microsoft.com/office/officeart/2005/8/layout/hierarchy6"/>
    <dgm:cxn modelId="{931CFCBD-89A7-4051-8CA3-F0ACA6C085DA}" type="presOf" srcId="{4060426E-7052-4690-A4B8-22EAEA617BCC}" destId="{6CF62ECE-A456-4669-A34E-563445686E6A}" srcOrd="0" destOrd="0" presId="urn:microsoft.com/office/officeart/2005/8/layout/hierarchy6"/>
    <dgm:cxn modelId="{0CCDFACC-A537-4A0A-8ADA-A2492D273DEB}" type="presOf" srcId="{2B7B9366-ACEC-4F6E-B229-7E0A341B452C}" destId="{91C6A283-AFA8-4375-8A44-5131B5395D03}" srcOrd="0" destOrd="0" presId="urn:microsoft.com/office/officeart/2005/8/layout/hierarchy6"/>
    <dgm:cxn modelId="{67286FCE-8220-4BE8-AE7D-B09A10159092}" type="presOf" srcId="{BB3D3502-273B-4B58-9E84-4F68A70DCE8F}" destId="{D0CFACCD-87BC-4CC3-9573-7FA3A05B75D8}" srcOrd="0" destOrd="0" presId="urn:microsoft.com/office/officeart/2005/8/layout/hierarchy6"/>
    <dgm:cxn modelId="{E67BBAD5-675C-4B53-8FE1-178F7629713E}" type="presOf" srcId="{8A7CFC77-BBDE-4F4B-9125-D12F0E5DE513}" destId="{D628B3F7-3A7E-486D-92CF-159E55607A56}" srcOrd="0" destOrd="0" presId="urn:microsoft.com/office/officeart/2005/8/layout/hierarchy6"/>
    <dgm:cxn modelId="{AB1D48E1-B871-47B6-A3E3-03E64440CA59}" srcId="{2B7B9366-ACEC-4F6E-B229-7E0A341B452C}" destId="{BB3D3502-273B-4B58-9E84-4F68A70DCE8F}" srcOrd="1" destOrd="0" parTransId="{160CF39A-2319-43FE-BD2C-23A241927EB7}" sibTransId="{F5B45442-544C-4D6E-BEA3-FD6338F88D57}"/>
    <dgm:cxn modelId="{974A22EB-E7C9-4CCE-B893-8D8377E8478B}" srcId="{254B8F0C-5568-42B5-B76A-0E86F12A1A75}" destId="{388B0ECD-B2FB-4522-B52D-82CD17FDDC58}" srcOrd="0" destOrd="0" parTransId="{B5D24A64-8E6B-4CB4-8BE2-7E293B102F28}" sibTransId="{D88D9137-B7E7-484B-9AFA-E8961FF70854}"/>
    <dgm:cxn modelId="{FAF53AF5-F047-4F86-9451-A98D7DAD6B1A}" type="presOf" srcId="{6D4B7AD3-7F6B-4927-99F3-DEEF719E21E4}" destId="{CC867209-6AD7-42A6-BF94-41F4BC6606D9}" srcOrd="0" destOrd="0" presId="urn:microsoft.com/office/officeart/2005/8/layout/hierarchy6"/>
    <dgm:cxn modelId="{6E16A872-4AB0-483F-B2E0-C772127CD95F}" type="presParOf" srcId="{CAFB614D-FEB4-4723-8C38-0EC4A82C757B}" destId="{DE08095A-A3EA-4B53-83E0-4CBF017C53C4}" srcOrd="0" destOrd="0" presId="urn:microsoft.com/office/officeart/2005/8/layout/hierarchy6"/>
    <dgm:cxn modelId="{732BE994-A214-406D-85FD-590C4663ED24}" type="presParOf" srcId="{DE08095A-A3EA-4B53-83E0-4CBF017C53C4}" destId="{766E3BA7-7CC2-4A28-9B9E-826C1C510C4A}" srcOrd="0" destOrd="0" presId="urn:microsoft.com/office/officeart/2005/8/layout/hierarchy6"/>
    <dgm:cxn modelId="{47AE993C-1923-4AB2-843F-2FF5AB1D5F72}" type="presParOf" srcId="{766E3BA7-7CC2-4A28-9B9E-826C1C510C4A}" destId="{AE5F9A6D-AC76-41C5-AF7E-F849C40C5064}" srcOrd="0" destOrd="0" presId="urn:microsoft.com/office/officeart/2005/8/layout/hierarchy6"/>
    <dgm:cxn modelId="{657C13DB-EE62-49CC-AEAF-1B2AF39EE917}" type="presParOf" srcId="{AE5F9A6D-AC76-41C5-AF7E-F849C40C5064}" destId="{6298B14F-0B98-4733-A955-AB45BD4FB7C7}" srcOrd="0" destOrd="0" presId="urn:microsoft.com/office/officeart/2005/8/layout/hierarchy6"/>
    <dgm:cxn modelId="{3B9BE37E-1722-4E8D-AC05-D9141696E6BE}" type="presParOf" srcId="{AE5F9A6D-AC76-41C5-AF7E-F849C40C5064}" destId="{605A04E4-1CF1-4959-9D76-B9F8F58DEE73}" srcOrd="1" destOrd="0" presId="urn:microsoft.com/office/officeart/2005/8/layout/hierarchy6"/>
    <dgm:cxn modelId="{9852CB53-45B2-4638-A6B2-62DEA4870DC2}" type="presParOf" srcId="{605A04E4-1CF1-4959-9D76-B9F8F58DEE73}" destId="{1E22B551-1BD5-48E1-8F40-7C7BAEF71A9A}" srcOrd="0" destOrd="0" presId="urn:microsoft.com/office/officeart/2005/8/layout/hierarchy6"/>
    <dgm:cxn modelId="{4075DF08-72C9-455F-BE2E-0993D51CBF94}" type="presParOf" srcId="{605A04E4-1CF1-4959-9D76-B9F8F58DEE73}" destId="{CAF3447A-8C6B-4DA0-ABA8-4C466FE8D0F8}" srcOrd="1" destOrd="0" presId="urn:microsoft.com/office/officeart/2005/8/layout/hierarchy6"/>
    <dgm:cxn modelId="{66E28063-8235-4834-9532-F49E100450D6}" type="presParOf" srcId="{CAF3447A-8C6B-4DA0-ABA8-4C466FE8D0F8}" destId="{75B5F2A1-1958-4A59-A490-28326E9A0FDD}" srcOrd="0" destOrd="0" presId="urn:microsoft.com/office/officeart/2005/8/layout/hierarchy6"/>
    <dgm:cxn modelId="{2BD01CA0-CE38-4D5C-BAE9-E10DFE2082E0}" type="presParOf" srcId="{CAF3447A-8C6B-4DA0-ABA8-4C466FE8D0F8}" destId="{2929FF68-463F-4F1C-999D-255BF24AC981}" srcOrd="1" destOrd="0" presId="urn:microsoft.com/office/officeart/2005/8/layout/hierarchy6"/>
    <dgm:cxn modelId="{55A8AC45-AF7B-4171-BBE6-23F31AB799DC}" type="presParOf" srcId="{605A04E4-1CF1-4959-9D76-B9F8F58DEE73}" destId="{6CF62ECE-A456-4669-A34E-563445686E6A}" srcOrd="2" destOrd="0" presId="urn:microsoft.com/office/officeart/2005/8/layout/hierarchy6"/>
    <dgm:cxn modelId="{B45FF904-EA04-4002-8BE8-38A8973B57AE}" type="presParOf" srcId="{605A04E4-1CF1-4959-9D76-B9F8F58DEE73}" destId="{B5E8D439-FB73-45BE-B69F-C208520E7867}" srcOrd="3" destOrd="0" presId="urn:microsoft.com/office/officeart/2005/8/layout/hierarchy6"/>
    <dgm:cxn modelId="{6BC23D68-F95D-4871-8C5A-FF2388BE91DD}" type="presParOf" srcId="{B5E8D439-FB73-45BE-B69F-C208520E7867}" destId="{C2D8F53F-FFCF-42B1-9476-5C7A8A201981}" srcOrd="0" destOrd="0" presId="urn:microsoft.com/office/officeart/2005/8/layout/hierarchy6"/>
    <dgm:cxn modelId="{86C9702E-3AD3-4090-A4A4-A9051A9E8EC6}" type="presParOf" srcId="{B5E8D439-FB73-45BE-B69F-C208520E7867}" destId="{168843F6-4288-48A3-96C8-9DA319CA046D}" srcOrd="1" destOrd="0" presId="urn:microsoft.com/office/officeart/2005/8/layout/hierarchy6"/>
    <dgm:cxn modelId="{956D1166-569A-4DEB-885A-D0186A3E8307}" type="presParOf" srcId="{168843F6-4288-48A3-96C8-9DA319CA046D}" destId="{D628B3F7-3A7E-486D-92CF-159E55607A56}" srcOrd="0" destOrd="0" presId="urn:microsoft.com/office/officeart/2005/8/layout/hierarchy6"/>
    <dgm:cxn modelId="{9C42E29B-2599-4BD9-8F67-C16F3A2D93C6}" type="presParOf" srcId="{168843F6-4288-48A3-96C8-9DA319CA046D}" destId="{B859F70C-0ED5-40CA-86B2-3B76B2585B3C}" srcOrd="1" destOrd="0" presId="urn:microsoft.com/office/officeart/2005/8/layout/hierarchy6"/>
    <dgm:cxn modelId="{D5DD3384-9608-40F5-BBE6-5E382C8F5EFE}" type="presParOf" srcId="{B859F70C-0ED5-40CA-86B2-3B76B2585B3C}" destId="{91C6A283-AFA8-4375-8A44-5131B5395D03}" srcOrd="0" destOrd="0" presId="urn:microsoft.com/office/officeart/2005/8/layout/hierarchy6"/>
    <dgm:cxn modelId="{631B6EA2-24CE-4276-A59F-1164D7B0D4F2}" type="presParOf" srcId="{B859F70C-0ED5-40CA-86B2-3B76B2585B3C}" destId="{7A9C9A8D-3143-494D-9B57-056A7161FF0B}" srcOrd="1" destOrd="0" presId="urn:microsoft.com/office/officeart/2005/8/layout/hierarchy6"/>
    <dgm:cxn modelId="{4E0F1A0B-9336-4411-8EB6-0C47664E72DF}" type="presParOf" srcId="{7A9C9A8D-3143-494D-9B57-056A7161FF0B}" destId="{06054EEF-20BC-4F1D-BA7C-B744196C52DC}" srcOrd="0" destOrd="0" presId="urn:microsoft.com/office/officeart/2005/8/layout/hierarchy6"/>
    <dgm:cxn modelId="{5EEB17EB-695C-4653-8B24-C5507BD4E216}" type="presParOf" srcId="{7A9C9A8D-3143-494D-9B57-056A7161FF0B}" destId="{90189473-C316-43CE-B90D-34240A7B0661}" srcOrd="1" destOrd="0" presId="urn:microsoft.com/office/officeart/2005/8/layout/hierarchy6"/>
    <dgm:cxn modelId="{4CD52130-851F-4CA2-BD40-C7F8F98311EC}" type="presParOf" srcId="{90189473-C316-43CE-B90D-34240A7B0661}" destId="{E7309892-622C-4293-8AF9-530E264694EF}" srcOrd="0" destOrd="0" presId="urn:microsoft.com/office/officeart/2005/8/layout/hierarchy6"/>
    <dgm:cxn modelId="{C001D144-BB75-4FD5-AD84-1894FBA8CCF5}" type="presParOf" srcId="{90189473-C316-43CE-B90D-34240A7B0661}" destId="{D7885B0D-6126-4AB5-A0B4-927C8913D6FE}" srcOrd="1" destOrd="0" presId="urn:microsoft.com/office/officeart/2005/8/layout/hierarchy6"/>
    <dgm:cxn modelId="{2410B332-986E-45FE-8973-48D5C11C4B72}" type="presParOf" srcId="{7A9C9A8D-3143-494D-9B57-056A7161FF0B}" destId="{DF4971DA-B6B4-4EC7-83B3-DF24FFE1ADAD}" srcOrd="2" destOrd="0" presId="urn:microsoft.com/office/officeart/2005/8/layout/hierarchy6"/>
    <dgm:cxn modelId="{5BC0FA43-9294-4AF7-AC1E-25A20E3037FA}" type="presParOf" srcId="{7A9C9A8D-3143-494D-9B57-056A7161FF0B}" destId="{C6E251D7-AA65-4FE8-9B19-5B42FA225091}" srcOrd="3" destOrd="0" presId="urn:microsoft.com/office/officeart/2005/8/layout/hierarchy6"/>
    <dgm:cxn modelId="{206A1BF0-AEA0-4432-9E53-1756AC7ADCB6}" type="presParOf" srcId="{C6E251D7-AA65-4FE8-9B19-5B42FA225091}" destId="{D0CFACCD-87BC-4CC3-9573-7FA3A05B75D8}" srcOrd="0" destOrd="0" presId="urn:microsoft.com/office/officeart/2005/8/layout/hierarchy6"/>
    <dgm:cxn modelId="{CE364512-D1C0-40D3-A1B9-BBD13CF1504C}" type="presParOf" srcId="{C6E251D7-AA65-4FE8-9B19-5B42FA225091}" destId="{97556EE1-662A-4B03-848F-A0F95B9DA96A}" srcOrd="1" destOrd="0" presId="urn:microsoft.com/office/officeart/2005/8/layout/hierarchy6"/>
    <dgm:cxn modelId="{DB477693-E8A1-4E5D-BB22-907622CA5A7A}" type="presParOf" srcId="{7A9C9A8D-3143-494D-9B57-056A7161FF0B}" destId="{63CC0B72-16D1-4DC3-98DD-C815EFE06161}" srcOrd="4" destOrd="0" presId="urn:microsoft.com/office/officeart/2005/8/layout/hierarchy6"/>
    <dgm:cxn modelId="{A354D477-5C45-4FC5-B27D-9E3A0B5923E5}" type="presParOf" srcId="{7A9C9A8D-3143-494D-9B57-056A7161FF0B}" destId="{EC946731-0791-4B00-A8B5-F452F40B36BE}" srcOrd="5" destOrd="0" presId="urn:microsoft.com/office/officeart/2005/8/layout/hierarchy6"/>
    <dgm:cxn modelId="{5A4B523D-EC45-4F85-904D-431759598837}" type="presParOf" srcId="{EC946731-0791-4B00-A8B5-F452F40B36BE}" destId="{C8AD348C-E3B4-4B62-91DA-04148704593F}" srcOrd="0" destOrd="0" presId="urn:microsoft.com/office/officeart/2005/8/layout/hierarchy6"/>
    <dgm:cxn modelId="{326C95F1-4A55-4E00-AC4D-764F3EF09FD6}" type="presParOf" srcId="{EC946731-0791-4B00-A8B5-F452F40B36BE}" destId="{4028482F-BAD3-4870-8E61-B581B6B5742C}" srcOrd="1" destOrd="0" presId="urn:microsoft.com/office/officeart/2005/8/layout/hierarchy6"/>
    <dgm:cxn modelId="{0EE40A33-BEAA-4F2E-803E-C864E16334DA}" type="presParOf" srcId="{168843F6-4288-48A3-96C8-9DA319CA046D}" destId="{BFEFF967-A096-4258-8E8F-CEB2FDF33849}" srcOrd="2" destOrd="0" presId="urn:microsoft.com/office/officeart/2005/8/layout/hierarchy6"/>
    <dgm:cxn modelId="{04A65FB4-3D60-48B0-B6FA-993AC9599945}" type="presParOf" srcId="{168843F6-4288-48A3-96C8-9DA319CA046D}" destId="{15CF6F7C-30D6-4C3A-9D69-2D6E728B3759}" srcOrd="3" destOrd="0" presId="urn:microsoft.com/office/officeart/2005/8/layout/hierarchy6"/>
    <dgm:cxn modelId="{E3D3484A-9F48-4D2D-908D-96E1EC98711B}" type="presParOf" srcId="{15CF6F7C-30D6-4C3A-9D69-2D6E728B3759}" destId="{CC867209-6AD7-42A6-BF94-41F4BC6606D9}" srcOrd="0" destOrd="0" presId="urn:microsoft.com/office/officeart/2005/8/layout/hierarchy6"/>
    <dgm:cxn modelId="{17269E74-4B4B-4036-9429-B7E2EC6DF90D}" type="presParOf" srcId="{15CF6F7C-30D6-4C3A-9D69-2D6E728B3759}" destId="{DA247247-8D8F-4187-8391-2A6C178C544F}" srcOrd="1" destOrd="0" presId="urn:microsoft.com/office/officeart/2005/8/layout/hierarchy6"/>
    <dgm:cxn modelId="{67190358-6548-4C5D-85E0-CFD8F2FAC9D7}" type="presParOf" srcId="{CAFB614D-FEB4-4723-8C38-0EC4A82C757B}" destId="{47C24E52-CEA1-48DB-BD60-E1DAE81DDF1B}" srcOrd="1" destOrd="0" presId="urn:microsoft.com/office/officeart/2005/8/layout/hierarchy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254B8F0C-5568-42B5-B76A-0E86F12A1A75}" type="doc">
      <dgm:prSet loTypeId="urn:microsoft.com/office/officeart/2005/8/layout/hierarchy6" loCatId="hierarchy" qsTypeId="urn:microsoft.com/office/officeart/2005/8/quickstyle/simple1" qsCatId="simple" csTypeId="urn:microsoft.com/office/officeart/2005/8/colors/accent1_2" csCatId="accent1" phldr="1"/>
      <dgm:spPr/>
      <dgm:t>
        <a:bodyPr/>
        <a:lstStyle/>
        <a:p>
          <a:endParaRPr lang="en-IL"/>
        </a:p>
      </dgm:t>
    </dgm:pt>
    <dgm:pt modelId="{388B0ECD-B2FB-4522-B52D-82CD17FDDC58}">
      <dgm:prSet phldrT="[Text]"/>
      <dgm:spPr>
        <a:solidFill>
          <a:schemeClr val="accent6"/>
        </a:solidFill>
      </dgm:spPr>
      <dgm:t>
        <a:bodyPr/>
        <a:lstStyle/>
        <a:p>
          <a:r>
            <a:rPr lang="en-US" dirty="0">
              <a:solidFill>
                <a:schemeClr val="tx1"/>
              </a:solidFill>
            </a:rPr>
            <a:t>DNS over HTTPS</a:t>
          </a:r>
          <a:endParaRPr lang="en-IL" dirty="0">
            <a:solidFill>
              <a:schemeClr val="tx1"/>
            </a:solidFill>
          </a:endParaRPr>
        </a:p>
      </dgm:t>
    </dgm:pt>
    <dgm:pt modelId="{B5D24A64-8E6B-4CB4-8BE2-7E293B102F28}" type="parTrans" cxnId="{974A22EB-E7C9-4CCE-B893-8D8377E8478B}">
      <dgm:prSet/>
      <dgm:spPr/>
      <dgm:t>
        <a:bodyPr/>
        <a:lstStyle/>
        <a:p>
          <a:endParaRPr lang="en-IL"/>
        </a:p>
      </dgm:t>
    </dgm:pt>
    <dgm:pt modelId="{D88D9137-B7E7-484B-9AFA-E8961FF70854}" type="sibTrans" cxnId="{974A22EB-E7C9-4CCE-B893-8D8377E8478B}">
      <dgm:prSet/>
      <dgm:spPr/>
      <dgm:t>
        <a:bodyPr/>
        <a:lstStyle/>
        <a:p>
          <a:endParaRPr lang="en-IL"/>
        </a:p>
      </dgm:t>
    </dgm:pt>
    <dgm:pt modelId="{7D88F636-9C8D-4416-8DC7-49B1462762DB}">
      <dgm:prSet phldrT="[Text]"/>
      <dgm:spPr>
        <a:solidFill>
          <a:schemeClr val="accent6"/>
        </a:solidFill>
      </dgm:spPr>
      <dgm:t>
        <a:bodyPr/>
        <a:lstStyle/>
        <a:p>
          <a:r>
            <a:rPr lang="en-US" dirty="0"/>
            <a:t>DNS</a:t>
          </a:r>
          <a:endParaRPr lang="en-IL" dirty="0"/>
        </a:p>
      </dgm:t>
    </dgm:pt>
    <dgm:pt modelId="{F19BE410-02C3-4CC2-A8D9-C561C21CE4E9}" type="parTrans" cxnId="{0C5B8E84-7C06-47A0-8278-F12250C47A41}">
      <dgm:prSet/>
      <dgm:spPr/>
      <dgm:t>
        <a:bodyPr/>
        <a:lstStyle/>
        <a:p>
          <a:endParaRPr lang="en-IL"/>
        </a:p>
      </dgm:t>
    </dgm:pt>
    <dgm:pt modelId="{1E7E33F9-4371-46FE-8186-17FD7EAC331B}" type="sibTrans" cxnId="{0C5B8E84-7C06-47A0-8278-F12250C47A41}">
      <dgm:prSet/>
      <dgm:spPr/>
      <dgm:t>
        <a:bodyPr/>
        <a:lstStyle/>
        <a:p>
          <a:endParaRPr lang="en-IL"/>
        </a:p>
      </dgm:t>
    </dgm:pt>
    <dgm:pt modelId="{BC82FCBA-0198-4EAB-B434-A7311EED77F5}">
      <dgm:prSet phldrT="[Text]"/>
      <dgm:spPr>
        <a:solidFill>
          <a:schemeClr val="accent6"/>
        </a:solidFill>
      </dgm:spPr>
      <dgm:t>
        <a:bodyPr/>
        <a:lstStyle/>
        <a:p>
          <a:r>
            <a:rPr lang="en-US" dirty="0"/>
            <a:t>HTTPS</a:t>
          </a:r>
          <a:endParaRPr lang="en-IL" dirty="0"/>
        </a:p>
      </dgm:t>
    </dgm:pt>
    <dgm:pt modelId="{4060426E-7052-4690-A4B8-22EAEA617BCC}" type="parTrans" cxnId="{1E72362B-A836-4353-8318-A4FBFEC3A3BC}">
      <dgm:prSet/>
      <dgm:spPr/>
      <dgm:t>
        <a:bodyPr/>
        <a:lstStyle/>
        <a:p>
          <a:endParaRPr lang="en-IL"/>
        </a:p>
      </dgm:t>
    </dgm:pt>
    <dgm:pt modelId="{A34FB738-5C8B-4075-9006-5A2C26DCC855}" type="sibTrans" cxnId="{1E72362B-A836-4353-8318-A4FBFEC3A3BC}">
      <dgm:prSet/>
      <dgm:spPr/>
      <dgm:t>
        <a:bodyPr/>
        <a:lstStyle/>
        <a:p>
          <a:endParaRPr lang="en-IL"/>
        </a:p>
      </dgm:t>
    </dgm:pt>
    <dgm:pt modelId="{2B7B9366-ACEC-4F6E-B229-7E0A341B452C}">
      <dgm:prSet phldrT="[Text]"/>
      <dgm:spPr>
        <a:solidFill>
          <a:schemeClr val="accent6"/>
        </a:solidFill>
      </dgm:spPr>
      <dgm:t>
        <a:bodyPr/>
        <a:lstStyle/>
        <a:p>
          <a:r>
            <a:rPr lang="en-US" dirty="0"/>
            <a:t>HTTP</a:t>
          </a:r>
          <a:endParaRPr lang="en-IL" dirty="0"/>
        </a:p>
      </dgm:t>
    </dgm:pt>
    <dgm:pt modelId="{8A7CFC77-BBDE-4F4B-9125-D12F0E5DE513}" type="parTrans" cxnId="{11C7BB93-35CE-4F69-BC97-8FE491FF617D}">
      <dgm:prSet/>
      <dgm:spPr/>
      <dgm:t>
        <a:bodyPr/>
        <a:lstStyle/>
        <a:p>
          <a:endParaRPr lang="en-IL"/>
        </a:p>
      </dgm:t>
    </dgm:pt>
    <dgm:pt modelId="{7A64304E-8173-45C8-86E3-909FC6F354F3}" type="sibTrans" cxnId="{11C7BB93-35CE-4F69-BC97-8FE491FF617D}">
      <dgm:prSet/>
      <dgm:spPr/>
      <dgm:t>
        <a:bodyPr/>
        <a:lstStyle/>
        <a:p>
          <a:endParaRPr lang="en-IL"/>
        </a:p>
      </dgm:t>
    </dgm:pt>
    <dgm:pt modelId="{6D4B7AD3-7F6B-4927-99F3-DEEF719E21E4}">
      <dgm:prSet/>
      <dgm:spPr>
        <a:solidFill>
          <a:schemeClr val="accent6"/>
        </a:solidFill>
      </dgm:spPr>
      <dgm:t>
        <a:bodyPr/>
        <a:lstStyle/>
        <a:p>
          <a:r>
            <a:rPr lang="en-US" dirty="0"/>
            <a:t>TLS</a:t>
          </a:r>
          <a:endParaRPr lang="en-IL" dirty="0"/>
        </a:p>
      </dgm:t>
    </dgm:pt>
    <dgm:pt modelId="{F02C0AB9-C047-447E-8F70-588527218AB7}" type="parTrans" cxnId="{DD94BBAE-F1C7-48B2-A8D8-2352351856C9}">
      <dgm:prSet/>
      <dgm:spPr/>
      <dgm:t>
        <a:bodyPr/>
        <a:lstStyle/>
        <a:p>
          <a:endParaRPr lang="en-IL"/>
        </a:p>
      </dgm:t>
    </dgm:pt>
    <dgm:pt modelId="{6DC8D063-2187-492B-903D-94760FCFFAC2}" type="sibTrans" cxnId="{DD94BBAE-F1C7-48B2-A8D8-2352351856C9}">
      <dgm:prSet/>
      <dgm:spPr/>
      <dgm:t>
        <a:bodyPr/>
        <a:lstStyle/>
        <a:p>
          <a:endParaRPr lang="en-IL"/>
        </a:p>
      </dgm:t>
    </dgm:pt>
    <dgm:pt modelId="{B988297E-C679-4BFB-A400-AEEC4C1641F3}">
      <dgm:prSet/>
      <dgm:spPr>
        <a:solidFill>
          <a:schemeClr val="accent6"/>
        </a:solidFill>
      </dgm:spPr>
      <dgm:t>
        <a:bodyPr/>
        <a:lstStyle/>
        <a:p>
          <a:r>
            <a:rPr lang="en-US" dirty="0"/>
            <a:t>HTTP1.0</a:t>
          </a:r>
          <a:endParaRPr lang="en-IL" dirty="0"/>
        </a:p>
      </dgm:t>
    </dgm:pt>
    <dgm:pt modelId="{DE80D059-F2D8-491A-94E8-132E103BED91}" type="parTrans" cxnId="{0FBEA912-88DE-4F65-8296-5EFFEA72A058}">
      <dgm:prSet/>
      <dgm:spPr/>
      <dgm:t>
        <a:bodyPr/>
        <a:lstStyle/>
        <a:p>
          <a:endParaRPr lang="en-IL"/>
        </a:p>
      </dgm:t>
    </dgm:pt>
    <dgm:pt modelId="{47940640-F085-4080-8A3F-8D4DD7A81C0C}" type="sibTrans" cxnId="{0FBEA912-88DE-4F65-8296-5EFFEA72A058}">
      <dgm:prSet/>
      <dgm:spPr/>
      <dgm:t>
        <a:bodyPr/>
        <a:lstStyle/>
        <a:p>
          <a:endParaRPr lang="en-IL"/>
        </a:p>
      </dgm:t>
    </dgm:pt>
    <dgm:pt modelId="{BB3D3502-273B-4B58-9E84-4F68A70DCE8F}">
      <dgm:prSet/>
      <dgm:spPr>
        <a:solidFill>
          <a:schemeClr val="accent6"/>
        </a:solidFill>
      </dgm:spPr>
      <dgm:t>
        <a:bodyPr/>
        <a:lstStyle/>
        <a:p>
          <a:r>
            <a:rPr lang="en-US"/>
            <a:t>HTTP1.1</a:t>
          </a:r>
          <a:endParaRPr lang="en-IL"/>
        </a:p>
      </dgm:t>
    </dgm:pt>
    <dgm:pt modelId="{160CF39A-2319-43FE-BD2C-23A241927EB7}" type="parTrans" cxnId="{AB1D48E1-B871-47B6-A3E3-03E64440CA59}">
      <dgm:prSet/>
      <dgm:spPr/>
      <dgm:t>
        <a:bodyPr/>
        <a:lstStyle/>
        <a:p>
          <a:endParaRPr lang="en-IL"/>
        </a:p>
      </dgm:t>
    </dgm:pt>
    <dgm:pt modelId="{F5B45442-544C-4D6E-BEA3-FD6338F88D57}" type="sibTrans" cxnId="{AB1D48E1-B871-47B6-A3E3-03E64440CA59}">
      <dgm:prSet/>
      <dgm:spPr/>
      <dgm:t>
        <a:bodyPr/>
        <a:lstStyle/>
        <a:p>
          <a:endParaRPr lang="en-IL"/>
        </a:p>
      </dgm:t>
    </dgm:pt>
    <dgm:pt modelId="{CF095BF0-7184-46B0-A3F3-6652EE2107C4}">
      <dgm:prSet/>
      <dgm:spPr>
        <a:solidFill>
          <a:schemeClr val="accent6"/>
        </a:solidFill>
      </dgm:spPr>
      <dgm:t>
        <a:bodyPr/>
        <a:lstStyle/>
        <a:p>
          <a:r>
            <a:rPr lang="en-US"/>
            <a:t>HTTP2.0</a:t>
          </a:r>
          <a:endParaRPr lang="en-IL"/>
        </a:p>
      </dgm:t>
    </dgm:pt>
    <dgm:pt modelId="{459AC987-3923-4A2F-85DC-89D200EC48B8}" type="parTrans" cxnId="{8C15118A-977D-4394-B996-8AB55A8DC3EA}">
      <dgm:prSet/>
      <dgm:spPr/>
      <dgm:t>
        <a:bodyPr/>
        <a:lstStyle/>
        <a:p>
          <a:endParaRPr lang="en-IL"/>
        </a:p>
      </dgm:t>
    </dgm:pt>
    <dgm:pt modelId="{88C1FF0A-82E6-472F-8F32-25251B9106AE}" type="sibTrans" cxnId="{8C15118A-977D-4394-B996-8AB55A8DC3EA}">
      <dgm:prSet/>
      <dgm:spPr/>
      <dgm:t>
        <a:bodyPr/>
        <a:lstStyle/>
        <a:p>
          <a:endParaRPr lang="en-IL"/>
        </a:p>
      </dgm:t>
    </dgm:pt>
    <dgm:pt modelId="{CAFB614D-FEB4-4723-8C38-0EC4A82C757B}" type="pres">
      <dgm:prSet presAssocID="{254B8F0C-5568-42B5-B76A-0E86F12A1A75}" presName="mainComposite" presStyleCnt="0">
        <dgm:presLayoutVars>
          <dgm:chPref val="1"/>
          <dgm:dir/>
          <dgm:animOne val="branch"/>
          <dgm:animLvl val="lvl"/>
          <dgm:resizeHandles val="exact"/>
        </dgm:presLayoutVars>
      </dgm:prSet>
      <dgm:spPr/>
    </dgm:pt>
    <dgm:pt modelId="{DE08095A-A3EA-4B53-83E0-4CBF017C53C4}" type="pres">
      <dgm:prSet presAssocID="{254B8F0C-5568-42B5-B76A-0E86F12A1A75}" presName="hierFlow" presStyleCnt="0"/>
      <dgm:spPr/>
    </dgm:pt>
    <dgm:pt modelId="{766E3BA7-7CC2-4A28-9B9E-826C1C510C4A}" type="pres">
      <dgm:prSet presAssocID="{254B8F0C-5568-42B5-B76A-0E86F12A1A75}" presName="hierChild1" presStyleCnt="0">
        <dgm:presLayoutVars>
          <dgm:chPref val="1"/>
          <dgm:animOne val="branch"/>
          <dgm:animLvl val="lvl"/>
        </dgm:presLayoutVars>
      </dgm:prSet>
      <dgm:spPr/>
    </dgm:pt>
    <dgm:pt modelId="{AE5F9A6D-AC76-41C5-AF7E-F849C40C5064}" type="pres">
      <dgm:prSet presAssocID="{388B0ECD-B2FB-4522-B52D-82CD17FDDC58}" presName="Name14" presStyleCnt="0"/>
      <dgm:spPr/>
    </dgm:pt>
    <dgm:pt modelId="{6298B14F-0B98-4733-A955-AB45BD4FB7C7}" type="pres">
      <dgm:prSet presAssocID="{388B0ECD-B2FB-4522-B52D-82CD17FDDC58}" presName="level1Shape" presStyleLbl="node0" presStyleIdx="0" presStyleCnt="1">
        <dgm:presLayoutVars>
          <dgm:chPref val="3"/>
        </dgm:presLayoutVars>
      </dgm:prSet>
      <dgm:spPr/>
    </dgm:pt>
    <dgm:pt modelId="{605A04E4-1CF1-4959-9D76-B9F8F58DEE73}" type="pres">
      <dgm:prSet presAssocID="{388B0ECD-B2FB-4522-B52D-82CD17FDDC58}" presName="hierChild2" presStyleCnt="0"/>
      <dgm:spPr/>
    </dgm:pt>
    <dgm:pt modelId="{1E22B551-1BD5-48E1-8F40-7C7BAEF71A9A}" type="pres">
      <dgm:prSet presAssocID="{F19BE410-02C3-4CC2-A8D9-C561C21CE4E9}" presName="Name19" presStyleLbl="parChTrans1D2" presStyleIdx="0" presStyleCnt="2"/>
      <dgm:spPr/>
    </dgm:pt>
    <dgm:pt modelId="{CAF3447A-8C6B-4DA0-ABA8-4C466FE8D0F8}" type="pres">
      <dgm:prSet presAssocID="{7D88F636-9C8D-4416-8DC7-49B1462762DB}" presName="Name21" presStyleCnt="0"/>
      <dgm:spPr/>
    </dgm:pt>
    <dgm:pt modelId="{75B5F2A1-1958-4A59-A490-28326E9A0FDD}" type="pres">
      <dgm:prSet presAssocID="{7D88F636-9C8D-4416-8DC7-49B1462762DB}" presName="level2Shape" presStyleLbl="node2" presStyleIdx="0" presStyleCnt="2" custLinFactNeighborX="-62676" custLinFactNeighborY="1550"/>
      <dgm:spPr/>
    </dgm:pt>
    <dgm:pt modelId="{2929FF68-463F-4F1C-999D-255BF24AC981}" type="pres">
      <dgm:prSet presAssocID="{7D88F636-9C8D-4416-8DC7-49B1462762DB}" presName="hierChild3" presStyleCnt="0"/>
      <dgm:spPr/>
    </dgm:pt>
    <dgm:pt modelId="{6CF62ECE-A456-4669-A34E-563445686E6A}" type="pres">
      <dgm:prSet presAssocID="{4060426E-7052-4690-A4B8-22EAEA617BCC}" presName="Name19" presStyleLbl="parChTrans1D2" presStyleIdx="1" presStyleCnt="2"/>
      <dgm:spPr/>
    </dgm:pt>
    <dgm:pt modelId="{B5E8D439-FB73-45BE-B69F-C208520E7867}" type="pres">
      <dgm:prSet presAssocID="{BC82FCBA-0198-4EAB-B434-A7311EED77F5}" presName="Name21" presStyleCnt="0"/>
      <dgm:spPr/>
    </dgm:pt>
    <dgm:pt modelId="{C2D8F53F-FFCF-42B1-9476-5C7A8A201981}" type="pres">
      <dgm:prSet presAssocID="{BC82FCBA-0198-4EAB-B434-A7311EED77F5}" presName="level2Shape" presStyleLbl="node2" presStyleIdx="1" presStyleCnt="2" custLinFactNeighborX="54588" custLinFactNeighborY="2097"/>
      <dgm:spPr/>
    </dgm:pt>
    <dgm:pt modelId="{168843F6-4288-48A3-96C8-9DA319CA046D}" type="pres">
      <dgm:prSet presAssocID="{BC82FCBA-0198-4EAB-B434-A7311EED77F5}" presName="hierChild3" presStyleCnt="0"/>
      <dgm:spPr/>
    </dgm:pt>
    <dgm:pt modelId="{D628B3F7-3A7E-486D-92CF-159E55607A56}" type="pres">
      <dgm:prSet presAssocID="{8A7CFC77-BBDE-4F4B-9125-D12F0E5DE513}" presName="Name19" presStyleLbl="parChTrans1D3" presStyleIdx="0" presStyleCnt="2"/>
      <dgm:spPr/>
    </dgm:pt>
    <dgm:pt modelId="{B859F70C-0ED5-40CA-86B2-3B76B2585B3C}" type="pres">
      <dgm:prSet presAssocID="{2B7B9366-ACEC-4F6E-B229-7E0A341B452C}" presName="Name21" presStyleCnt="0"/>
      <dgm:spPr/>
    </dgm:pt>
    <dgm:pt modelId="{91C6A283-AFA8-4375-8A44-5131B5395D03}" type="pres">
      <dgm:prSet presAssocID="{2B7B9366-ACEC-4F6E-B229-7E0A341B452C}" presName="level2Shape" presStyleLbl="node3" presStyleIdx="0" presStyleCnt="2" custLinFactNeighborX="-148" custLinFactNeighborY="10069"/>
      <dgm:spPr/>
    </dgm:pt>
    <dgm:pt modelId="{7A9C9A8D-3143-494D-9B57-056A7161FF0B}" type="pres">
      <dgm:prSet presAssocID="{2B7B9366-ACEC-4F6E-B229-7E0A341B452C}" presName="hierChild3" presStyleCnt="0"/>
      <dgm:spPr/>
    </dgm:pt>
    <dgm:pt modelId="{06054EEF-20BC-4F1D-BA7C-B744196C52DC}" type="pres">
      <dgm:prSet presAssocID="{DE80D059-F2D8-491A-94E8-132E103BED91}" presName="Name19" presStyleLbl="parChTrans1D4" presStyleIdx="0" presStyleCnt="3"/>
      <dgm:spPr/>
    </dgm:pt>
    <dgm:pt modelId="{90189473-C316-43CE-B90D-34240A7B0661}" type="pres">
      <dgm:prSet presAssocID="{B988297E-C679-4BFB-A400-AEEC4C1641F3}" presName="Name21" presStyleCnt="0"/>
      <dgm:spPr/>
    </dgm:pt>
    <dgm:pt modelId="{E7309892-622C-4293-8AF9-530E264694EF}" type="pres">
      <dgm:prSet presAssocID="{B988297E-C679-4BFB-A400-AEEC4C1641F3}" presName="level2Shape" presStyleLbl="node4" presStyleIdx="0" presStyleCnt="3" custLinFactNeighborY="1250"/>
      <dgm:spPr/>
    </dgm:pt>
    <dgm:pt modelId="{D7885B0D-6126-4AB5-A0B4-927C8913D6FE}" type="pres">
      <dgm:prSet presAssocID="{B988297E-C679-4BFB-A400-AEEC4C1641F3}" presName="hierChild3" presStyleCnt="0"/>
      <dgm:spPr/>
    </dgm:pt>
    <dgm:pt modelId="{DF4971DA-B6B4-4EC7-83B3-DF24FFE1ADAD}" type="pres">
      <dgm:prSet presAssocID="{160CF39A-2319-43FE-BD2C-23A241927EB7}" presName="Name19" presStyleLbl="parChTrans1D4" presStyleIdx="1" presStyleCnt="3"/>
      <dgm:spPr/>
    </dgm:pt>
    <dgm:pt modelId="{C6E251D7-AA65-4FE8-9B19-5B42FA225091}" type="pres">
      <dgm:prSet presAssocID="{BB3D3502-273B-4B58-9E84-4F68A70DCE8F}" presName="Name21" presStyleCnt="0"/>
      <dgm:spPr/>
    </dgm:pt>
    <dgm:pt modelId="{D0CFACCD-87BC-4CC3-9573-7FA3A05B75D8}" type="pres">
      <dgm:prSet presAssocID="{BB3D3502-273B-4B58-9E84-4F68A70DCE8F}" presName="level2Shape" presStyleLbl="node4" presStyleIdx="1" presStyleCnt="3" custLinFactNeighborY="1250"/>
      <dgm:spPr/>
    </dgm:pt>
    <dgm:pt modelId="{97556EE1-662A-4B03-848F-A0F95B9DA96A}" type="pres">
      <dgm:prSet presAssocID="{BB3D3502-273B-4B58-9E84-4F68A70DCE8F}" presName="hierChild3" presStyleCnt="0"/>
      <dgm:spPr/>
    </dgm:pt>
    <dgm:pt modelId="{63CC0B72-16D1-4DC3-98DD-C815EFE06161}" type="pres">
      <dgm:prSet presAssocID="{459AC987-3923-4A2F-85DC-89D200EC48B8}" presName="Name19" presStyleLbl="parChTrans1D4" presStyleIdx="2" presStyleCnt="3"/>
      <dgm:spPr/>
    </dgm:pt>
    <dgm:pt modelId="{EC946731-0791-4B00-A8B5-F452F40B36BE}" type="pres">
      <dgm:prSet presAssocID="{CF095BF0-7184-46B0-A3F3-6652EE2107C4}" presName="Name21" presStyleCnt="0"/>
      <dgm:spPr/>
    </dgm:pt>
    <dgm:pt modelId="{C8AD348C-E3B4-4B62-91DA-04148704593F}" type="pres">
      <dgm:prSet presAssocID="{CF095BF0-7184-46B0-A3F3-6652EE2107C4}" presName="level2Shape" presStyleLbl="node4" presStyleIdx="2" presStyleCnt="3" custLinFactNeighborY="1250"/>
      <dgm:spPr/>
    </dgm:pt>
    <dgm:pt modelId="{4028482F-BAD3-4870-8E61-B581B6B5742C}" type="pres">
      <dgm:prSet presAssocID="{CF095BF0-7184-46B0-A3F3-6652EE2107C4}" presName="hierChild3" presStyleCnt="0"/>
      <dgm:spPr/>
    </dgm:pt>
    <dgm:pt modelId="{BFEFF967-A096-4258-8E8F-CEB2FDF33849}" type="pres">
      <dgm:prSet presAssocID="{F02C0AB9-C047-447E-8F70-588527218AB7}" presName="Name19" presStyleLbl="parChTrans1D3" presStyleIdx="1" presStyleCnt="2"/>
      <dgm:spPr/>
    </dgm:pt>
    <dgm:pt modelId="{15CF6F7C-30D6-4C3A-9D69-2D6E728B3759}" type="pres">
      <dgm:prSet presAssocID="{6D4B7AD3-7F6B-4927-99F3-DEEF719E21E4}" presName="Name21" presStyleCnt="0"/>
      <dgm:spPr/>
    </dgm:pt>
    <dgm:pt modelId="{CC867209-6AD7-42A6-BF94-41F4BC6606D9}" type="pres">
      <dgm:prSet presAssocID="{6D4B7AD3-7F6B-4927-99F3-DEEF719E21E4}" presName="level2Shape" presStyleLbl="node3" presStyleIdx="1" presStyleCnt="2" custLinFactNeighborX="82317" custLinFactNeighborY="10069"/>
      <dgm:spPr/>
    </dgm:pt>
    <dgm:pt modelId="{DA247247-8D8F-4187-8391-2A6C178C544F}" type="pres">
      <dgm:prSet presAssocID="{6D4B7AD3-7F6B-4927-99F3-DEEF719E21E4}" presName="hierChild3" presStyleCnt="0"/>
      <dgm:spPr/>
    </dgm:pt>
    <dgm:pt modelId="{47C24E52-CEA1-48DB-BD60-E1DAE81DDF1B}" type="pres">
      <dgm:prSet presAssocID="{254B8F0C-5568-42B5-B76A-0E86F12A1A75}" presName="bgShapesFlow" presStyleCnt="0"/>
      <dgm:spPr/>
    </dgm:pt>
  </dgm:ptLst>
  <dgm:cxnLst>
    <dgm:cxn modelId="{0FBEA912-88DE-4F65-8296-5EFFEA72A058}" srcId="{2B7B9366-ACEC-4F6E-B229-7E0A341B452C}" destId="{B988297E-C679-4BFB-A400-AEEC4C1641F3}" srcOrd="0" destOrd="0" parTransId="{DE80D059-F2D8-491A-94E8-132E103BED91}" sibTransId="{47940640-F085-4080-8A3F-8D4DD7A81C0C}"/>
    <dgm:cxn modelId="{981D9B1B-C661-48C6-A59E-0E697AE812C2}" type="presOf" srcId="{459AC987-3923-4A2F-85DC-89D200EC48B8}" destId="{63CC0B72-16D1-4DC3-98DD-C815EFE06161}" srcOrd="0" destOrd="0" presId="urn:microsoft.com/office/officeart/2005/8/layout/hierarchy6"/>
    <dgm:cxn modelId="{1E72362B-A836-4353-8318-A4FBFEC3A3BC}" srcId="{388B0ECD-B2FB-4522-B52D-82CD17FDDC58}" destId="{BC82FCBA-0198-4EAB-B434-A7311EED77F5}" srcOrd="1" destOrd="0" parTransId="{4060426E-7052-4690-A4B8-22EAEA617BCC}" sibTransId="{A34FB738-5C8B-4075-9006-5A2C26DCC855}"/>
    <dgm:cxn modelId="{4700132D-47E0-4464-905C-03074EC1B60E}" type="presOf" srcId="{DE80D059-F2D8-491A-94E8-132E103BED91}" destId="{06054EEF-20BC-4F1D-BA7C-B744196C52DC}" srcOrd="0" destOrd="0" presId="urn:microsoft.com/office/officeart/2005/8/layout/hierarchy6"/>
    <dgm:cxn modelId="{055AED2D-9421-4253-8CF5-10AC6201D7D7}" type="presOf" srcId="{BC82FCBA-0198-4EAB-B434-A7311EED77F5}" destId="{C2D8F53F-FFCF-42B1-9476-5C7A8A201981}" srcOrd="0" destOrd="0" presId="urn:microsoft.com/office/officeart/2005/8/layout/hierarchy6"/>
    <dgm:cxn modelId="{6C531E5E-C107-46B6-9565-AC01E9067EED}" type="presOf" srcId="{388B0ECD-B2FB-4522-B52D-82CD17FDDC58}" destId="{6298B14F-0B98-4733-A955-AB45BD4FB7C7}" srcOrd="0" destOrd="0" presId="urn:microsoft.com/office/officeart/2005/8/layout/hierarchy6"/>
    <dgm:cxn modelId="{F664775F-BF77-469D-841A-321BD1BA978D}" type="presOf" srcId="{F02C0AB9-C047-447E-8F70-588527218AB7}" destId="{BFEFF967-A096-4258-8E8F-CEB2FDF33849}" srcOrd="0" destOrd="0" presId="urn:microsoft.com/office/officeart/2005/8/layout/hierarchy6"/>
    <dgm:cxn modelId="{E8547D72-C55E-4C38-B039-038122CD62A7}" type="presOf" srcId="{7D88F636-9C8D-4416-8DC7-49B1462762DB}" destId="{75B5F2A1-1958-4A59-A490-28326E9A0FDD}" srcOrd="0" destOrd="0" presId="urn:microsoft.com/office/officeart/2005/8/layout/hierarchy6"/>
    <dgm:cxn modelId="{71CA8B52-D3F9-4885-A58B-3E8B68B3BC41}" type="presOf" srcId="{B988297E-C679-4BFB-A400-AEEC4C1641F3}" destId="{E7309892-622C-4293-8AF9-530E264694EF}" srcOrd="0" destOrd="0" presId="urn:microsoft.com/office/officeart/2005/8/layout/hierarchy6"/>
    <dgm:cxn modelId="{54D51456-823E-4D79-9846-A4D74F444D57}" type="presOf" srcId="{F19BE410-02C3-4CC2-A8D9-C561C21CE4E9}" destId="{1E22B551-1BD5-48E1-8F40-7C7BAEF71A9A}" srcOrd="0" destOrd="0" presId="urn:microsoft.com/office/officeart/2005/8/layout/hierarchy6"/>
    <dgm:cxn modelId="{52002F7F-18CF-4A81-944D-25F01C6AF369}" type="presOf" srcId="{160CF39A-2319-43FE-BD2C-23A241927EB7}" destId="{DF4971DA-B6B4-4EC7-83B3-DF24FFE1ADAD}" srcOrd="0" destOrd="0" presId="urn:microsoft.com/office/officeart/2005/8/layout/hierarchy6"/>
    <dgm:cxn modelId="{0C5B8E84-7C06-47A0-8278-F12250C47A41}" srcId="{388B0ECD-B2FB-4522-B52D-82CD17FDDC58}" destId="{7D88F636-9C8D-4416-8DC7-49B1462762DB}" srcOrd="0" destOrd="0" parTransId="{F19BE410-02C3-4CC2-A8D9-C561C21CE4E9}" sibTransId="{1E7E33F9-4371-46FE-8186-17FD7EAC331B}"/>
    <dgm:cxn modelId="{8C15118A-977D-4394-B996-8AB55A8DC3EA}" srcId="{2B7B9366-ACEC-4F6E-B229-7E0A341B452C}" destId="{CF095BF0-7184-46B0-A3F3-6652EE2107C4}" srcOrd="2" destOrd="0" parTransId="{459AC987-3923-4A2F-85DC-89D200EC48B8}" sibTransId="{88C1FF0A-82E6-472F-8F32-25251B9106AE}"/>
    <dgm:cxn modelId="{11C7BB93-35CE-4F69-BC97-8FE491FF617D}" srcId="{BC82FCBA-0198-4EAB-B434-A7311EED77F5}" destId="{2B7B9366-ACEC-4F6E-B229-7E0A341B452C}" srcOrd="0" destOrd="0" parTransId="{8A7CFC77-BBDE-4F4B-9125-D12F0E5DE513}" sibTransId="{7A64304E-8173-45C8-86E3-909FC6F354F3}"/>
    <dgm:cxn modelId="{DD94BBAE-F1C7-48B2-A8D8-2352351856C9}" srcId="{BC82FCBA-0198-4EAB-B434-A7311EED77F5}" destId="{6D4B7AD3-7F6B-4927-99F3-DEEF719E21E4}" srcOrd="1" destOrd="0" parTransId="{F02C0AB9-C047-447E-8F70-588527218AB7}" sibTransId="{6DC8D063-2187-492B-903D-94760FCFFAC2}"/>
    <dgm:cxn modelId="{3E82B0B3-4B2E-4959-BEF3-918038F55581}" type="presOf" srcId="{254B8F0C-5568-42B5-B76A-0E86F12A1A75}" destId="{CAFB614D-FEB4-4723-8C38-0EC4A82C757B}" srcOrd="0" destOrd="0" presId="urn:microsoft.com/office/officeart/2005/8/layout/hierarchy6"/>
    <dgm:cxn modelId="{3A16F9BD-F2CD-4F65-BF4B-F8C30B863FAC}" type="presOf" srcId="{CF095BF0-7184-46B0-A3F3-6652EE2107C4}" destId="{C8AD348C-E3B4-4B62-91DA-04148704593F}" srcOrd="0" destOrd="0" presId="urn:microsoft.com/office/officeart/2005/8/layout/hierarchy6"/>
    <dgm:cxn modelId="{931CFCBD-89A7-4051-8CA3-F0ACA6C085DA}" type="presOf" srcId="{4060426E-7052-4690-A4B8-22EAEA617BCC}" destId="{6CF62ECE-A456-4669-A34E-563445686E6A}" srcOrd="0" destOrd="0" presId="urn:microsoft.com/office/officeart/2005/8/layout/hierarchy6"/>
    <dgm:cxn modelId="{0CCDFACC-A537-4A0A-8ADA-A2492D273DEB}" type="presOf" srcId="{2B7B9366-ACEC-4F6E-B229-7E0A341B452C}" destId="{91C6A283-AFA8-4375-8A44-5131B5395D03}" srcOrd="0" destOrd="0" presId="urn:microsoft.com/office/officeart/2005/8/layout/hierarchy6"/>
    <dgm:cxn modelId="{67286FCE-8220-4BE8-AE7D-B09A10159092}" type="presOf" srcId="{BB3D3502-273B-4B58-9E84-4F68A70DCE8F}" destId="{D0CFACCD-87BC-4CC3-9573-7FA3A05B75D8}" srcOrd="0" destOrd="0" presId="urn:microsoft.com/office/officeart/2005/8/layout/hierarchy6"/>
    <dgm:cxn modelId="{E67BBAD5-675C-4B53-8FE1-178F7629713E}" type="presOf" srcId="{8A7CFC77-BBDE-4F4B-9125-D12F0E5DE513}" destId="{D628B3F7-3A7E-486D-92CF-159E55607A56}" srcOrd="0" destOrd="0" presId="urn:microsoft.com/office/officeart/2005/8/layout/hierarchy6"/>
    <dgm:cxn modelId="{AB1D48E1-B871-47B6-A3E3-03E64440CA59}" srcId="{2B7B9366-ACEC-4F6E-B229-7E0A341B452C}" destId="{BB3D3502-273B-4B58-9E84-4F68A70DCE8F}" srcOrd="1" destOrd="0" parTransId="{160CF39A-2319-43FE-BD2C-23A241927EB7}" sibTransId="{F5B45442-544C-4D6E-BEA3-FD6338F88D57}"/>
    <dgm:cxn modelId="{974A22EB-E7C9-4CCE-B893-8D8377E8478B}" srcId="{254B8F0C-5568-42B5-B76A-0E86F12A1A75}" destId="{388B0ECD-B2FB-4522-B52D-82CD17FDDC58}" srcOrd="0" destOrd="0" parTransId="{B5D24A64-8E6B-4CB4-8BE2-7E293B102F28}" sibTransId="{D88D9137-B7E7-484B-9AFA-E8961FF70854}"/>
    <dgm:cxn modelId="{FAF53AF5-F047-4F86-9451-A98D7DAD6B1A}" type="presOf" srcId="{6D4B7AD3-7F6B-4927-99F3-DEEF719E21E4}" destId="{CC867209-6AD7-42A6-BF94-41F4BC6606D9}" srcOrd="0" destOrd="0" presId="urn:microsoft.com/office/officeart/2005/8/layout/hierarchy6"/>
    <dgm:cxn modelId="{6E16A872-4AB0-483F-B2E0-C772127CD95F}" type="presParOf" srcId="{CAFB614D-FEB4-4723-8C38-0EC4A82C757B}" destId="{DE08095A-A3EA-4B53-83E0-4CBF017C53C4}" srcOrd="0" destOrd="0" presId="urn:microsoft.com/office/officeart/2005/8/layout/hierarchy6"/>
    <dgm:cxn modelId="{732BE994-A214-406D-85FD-590C4663ED24}" type="presParOf" srcId="{DE08095A-A3EA-4B53-83E0-4CBF017C53C4}" destId="{766E3BA7-7CC2-4A28-9B9E-826C1C510C4A}" srcOrd="0" destOrd="0" presId="urn:microsoft.com/office/officeart/2005/8/layout/hierarchy6"/>
    <dgm:cxn modelId="{47AE993C-1923-4AB2-843F-2FF5AB1D5F72}" type="presParOf" srcId="{766E3BA7-7CC2-4A28-9B9E-826C1C510C4A}" destId="{AE5F9A6D-AC76-41C5-AF7E-F849C40C5064}" srcOrd="0" destOrd="0" presId="urn:microsoft.com/office/officeart/2005/8/layout/hierarchy6"/>
    <dgm:cxn modelId="{657C13DB-EE62-49CC-AEAF-1B2AF39EE917}" type="presParOf" srcId="{AE5F9A6D-AC76-41C5-AF7E-F849C40C5064}" destId="{6298B14F-0B98-4733-A955-AB45BD4FB7C7}" srcOrd="0" destOrd="0" presId="urn:microsoft.com/office/officeart/2005/8/layout/hierarchy6"/>
    <dgm:cxn modelId="{3B9BE37E-1722-4E8D-AC05-D9141696E6BE}" type="presParOf" srcId="{AE5F9A6D-AC76-41C5-AF7E-F849C40C5064}" destId="{605A04E4-1CF1-4959-9D76-B9F8F58DEE73}" srcOrd="1" destOrd="0" presId="urn:microsoft.com/office/officeart/2005/8/layout/hierarchy6"/>
    <dgm:cxn modelId="{9852CB53-45B2-4638-A6B2-62DEA4870DC2}" type="presParOf" srcId="{605A04E4-1CF1-4959-9D76-B9F8F58DEE73}" destId="{1E22B551-1BD5-48E1-8F40-7C7BAEF71A9A}" srcOrd="0" destOrd="0" presId="urn:microsoft.com/office/officeart/2005/8/layout/hierarchy6"/>
    <dgm:cxn modelId="{4075DF08-72C9-455F-BE2E-0993D51CBF94}" type="presParOf" srcId="{605A04E4-1CF1-4959-9D76-B9F8F58DEE73}" destId="{CAF3447A-8C6B-4DA0-ABA8-4C466FE8D0F8}" srcOrd="1" destOrd="0" presId="urn:microsoft.com/office/officeart/2005/8/layout/hierarchy6"/>
    <dgm:cxn modelId="{66E28063-8235-4834-9532-F49E100450D6}" type="presParOf" srcId="{CAF3447A-8C6B-4DA0-ABA8-4C466FE8D0F8}" destId="{75B5F2A1-1958-4A59-A490-28326E9A0FDD}" srcOrd="0" destOrd="0" presId="urn:microsoft.com/office/officeart/2005/8/layout/hierarchy6"/>
    <dgm:cxn modelId="{2BD01CA0-CE38-4D5C-BAE9-E10DFE2082E0}" type="presParOf" srcId="{CAF3447A-8C6B-4DA0-ABA8-4C466FE8D0F8}" destId="{2929FF68-463F-4F1C-999D-255BF24AC981}" srcOrd="1" destOrd="0" presId="urn:microsoft.com/office/officeart/2005/8/layout/hierarchy6"/>
    <dgm:cxn modelId="{55A8AC45-AF7B-4171-BBE6-23F31AB799DC}" type="presParOf" srcId="{605A04E4-1CF1-4959-9D76-B9F8F58DEE73}" destId="{6CF62ECE-A456-4669-A34E-563445686E6A}" srcOrd="2" destOrd="0" presId="urn:microsoft.com/office/officeart/2005/8/layout/hierarchy6"/>
    <dgm:cxn modelId="{B45FF904-EA04-4002-8BE8-38A8973B57AE}" type="presParOf" srcId="{605A04E4-1CF1-4959-9D76-B9F8F58DEE73}" destId="{B5E8D439-FB73-45BE-B69F-C208520E7867}" srcOrd="3" destOrd="0" presId="urn:microsoft.com/office/officeart/2005/8/layout/hierarchy6"/>
    <dgm:cxn modelId="{6BC23D68-F95D-4871-8C5A-FF2388BE91DD}" type="presParOf" srcId="{B5E8D439-FB73-45BE-B69F-C208520E7867}" destId="{C2D8F53F-FFCF-42B1-9476-5C7A8A201981}" srcOrd="0" destOrd="0" presId="urn:microsoft.com/office/officeart/2005/8/layout/hierarchy6"/>
    <dgm:cxn modelId="{86C9702E-3AD3-4090-A4A4-A9051A9E8EC6}" type="presParOf" srcId="{B5E8D439-FB73-45BE-B69F-C208520E7867}" destId="{168843F6-4288-48A3-96C8-9DA319CA046D}" srcOrd="1" destOrd="0" presId="urn:microsoft.com/office/officeart/2005/8/layout/hierarchy6"/>
    <dgm:cxn modelId="{956D1166-569A-4DEB-885A-D0186A3E8307}" type="presParOf" srcId="{168843F6-4288-48A3-96C8-9DA319CA046D}" destId="{D628B3F7-3A7E-486D-92CF-159E55607A56}" srcOrd="0" destOrd="0" presId="urn:microsoft.com/office/officeart/2005/8/layout/hierarchy6"/>
    <dgm:cxn modelId="{9C42E29B-2599-4BD9-8F67-C16F3A2D93C6}" type="presParOf" srcId="{168843F6-4288-48A3-96C8-9DA319CA046D}" destId="{B859F70C-0ED5-40CA-86B2-3B76B2585B3C}" srcOrd="1" destOrd="0" presId="urn:microsoft.com/office/officeart/2005/8/layout/hierarchy6"/>
    <dgm:cxn modelId="{D5DD3384-9608-40F5-BBE6-5E382C8F5EFE}" type="presParOf" srcId="{B859F70C-0ED5-40CA-86B2-3B76B2585B3C}" destId="{91C6A283-AFA8-4375-8A44-5131B5395D03}" srcOrd="0" destOrd="0" presId="urn:microsoft.com/office/officeart/2005/8/layout/hierarchy6"/>
    <dgm:cxn modelId="{631B6EA2-24CE-4276-A59F-1164D7B0D4F2}" type="presParOf" srcId="{B859F70C-0ED5-40CA-86B2-3B76B2585B3C}" destId="{7A9C9A8D-3143-494D-9B57-056A7161FF0B}" srcOrd="1" destOrd="0" presId="urn:microsoft.com/office/officeart/2005/8/layout/hierarchy6"/>
    <dgm:cxn modelId="{4E0F1A0B-9336-4411-8EB6-0C47664E72DF}" type="presParOf" srcId="{7A9C9A8D-3143-494D-9B57-056A7161FF0B}" destId="{06054EEF-20BC-4F1D-BA7C-B744196C52DC}" srcOrd="0" destOrd="0" presId="urn:microsoft.com/office/officeart/2005/8/layout/hierarchy6"/>
    <dgm:cxn modelId="{5EEB17EB-695C-4653-8B24-C5507BD4E216}" type="presParOf" srcId="{7A9C9A8D-3143-494D-9B57-056A7161FF0B}" destId="{90189473-C316-43CE-B90D-34240A7B0661}" srcOrd="1" destOrd="0" presId="urn:microsoft.com/office/officeart/2005/8/layout/hierarchy6"/>
    <dgm:cxn modelId="{4CD52130-851F-4CA2-BD40-C7F8F98311EC}" type="presParOf" srcId="{90189473-C316-43CE-B90D-34240A7B0661}" destId="{E7309892-622C-4293-8AF9-530E264694EF}" srcOrd="0" destOrd="0" presId="urn:microsoft.com/office/officeart/2005/8/layout/hierarchy6"/>
    <dgm:cxn modelId="{C001D144-BB75-4FD5-AD84-1894FBA8CCF5}" type="presParOf" srcId="{90189473-C316-43CE-B90D-34240A7B0661}" destId="{D7885B0D-6126-4AB5-A0B4-927C8913D6FE}" srcOrd="1" destOrd="0" presId="urn:microsoft.com/office/officeart/2005/8/layout/hierarchy6"/>
    <dgm:cxn modelId="{2410B332-986E-45FE-8973-48D5C11C4B72}" type="presParOf" srcId="{7A9C9A8D-3143-494D-9B57-056A7161FF0B}" destId="{DF4971DA-B6B4-4EC7-83B3-DF24FFE1ADAD}" srcOrd="2" destOrd="0" presId="urn:microsoft.com/office/officeart/2005/8/layout/hierarchy6"/>
    <dgm:cxn modelId="{5BC0FA43-9294-4AF7-AC1E-25A20E3037FA}" type="presParOf" srcId="{7A9C9A8D-3143-494D-9B57-056A7161FF0B}" destId="{C6E251D7-AA65-4FE8-9B19-5B42FA225091}" srcOrd="3" destOrd="0" presId="urn:microsoft.com/office/officeart/2005/8/layout/hierarchy6"/>
    <dgm:cxn modelId="{206A1BF0-AEA0-4432-9E53-1756AC7ADCB6}" type="presParOf" srcId="{C6E251D7-AA65-4FE8-9B19-5B42FA225091}" destId="{D0CFACCD-87BC-4CC3-9573-7FA3A05B75D8}" srcOrd="0" destOrd="0" presId="urn:microsoft.com/office/officeart/2005/8/layout/hierarchy6"/>
    <dgm:cxn modelId="{CE364512-D1C0-40D3-A1B9-BBD13CF1504C}" type="presParOf" srcId="{C6E251D7-AA65-4FE8-9B19-5B42FA225091}" destId="{97556EE1-662A-4B03-848F-A0F95B9DA96A}" srcOrd="1" destOrd="0" presId="urn:microsoft.com/office/officeart/2005/8/layout/hierarchy6"/>
    <dgm:cxn modelId="{DB477693-E8A1-4E5D-BB22-907622CA5A7A}" type="presParOf" srcId="{7A9C9A8D-3143-494D-9B57-056A7161FF0B}" destId="{63CC0B72-16D1-4DC3-98DD-C815EFE06161}" srcOrd="4" destOrd="0" presId="urn:microsoft.com/office/officeart/2005/8/layout/hierarchy6"/>
    <dgm:cxn modelId="{A354D477-5C45-4FC5-B27D-9E3A0B5923E5}" type="presParOf" srcId="{7A9C9A8D-3143-494D-9B57-056A7161FF0B}" destId="{EC946731-0791-4B00-A8B5-F452F40B36BE}" srcOrd="5" destOrd="0" presId="urn:microsoft.com/office/officeart/2005/8/layout/hierarchy6"/>
    <dgm:cxn modelId="{5A4B523D-EC45-4F85-904D-431759598837}" type="presParOf" srcId="{EC946731-0791-4B00-A8B5-F452F40B36BE}" destId="{C8AD348C-E3B4-4B62-91DA-04148704593F}" srcOrd="0" destOrd="0" presId="urn:microsoft.com/office/officeart/2005/8/layout/hierarchy6"/>
    <dgm:cxn modelId="{326C95F1-4A55-4E00-AC4D-764F3EF09FD6}" type="presParOf" srcId="{EC946731-0791-4B00-A8B5-F452F40B36BE}" destId="{4028482F-BAD3-4870-8E61-B581B6B5742C}" srcOrd="1" destOrd="0" presId="urn:microsoft.com/office/officeart/2005/8/layout/hierarchy6"/>
    <dgm:cxn modelId="{0EE40A33-BEAA-4F2E-803E-C864E16334DA}" type="presParOf" srcId="{168843F6-4288-48A3-96C8-9DA319CA046D}" destId="{BFEFF967-A096-4258-8E8F-CEB2FDF33849}" srcOrd="2" destOrd="0" presId="urn:microsoft.com/office/officeart/2005/8/layout/hierarchy6"/>
    <dgm:cxn modelId="{04A65FB4-3D60-48B0-B6FA-993AC9599945}" type="presParOf" srcId="{168843F6-4288-48A3-96C8-9DA319CA046D}" destId="{15CF6F7C-30D6-4C3A-9D69-2D6E728B3759}" srcOrd="3" destOrd="0" presId="urn:microsoft.com/office/officeart/2005/8/layout/hierarchy6"/>
    <dgm:cxn modelId="{E3D3484A-9F48-4D2D-908D-96E1EC98711B}" type="presParOf" srcId="{15CF6F7C-30D6-4C3A-9D69-2D6E728B3759}" destId="{CC867209-6AD7-42A6-BF94-41F4BC6606D9}" srcOrd="0" destOrd="0" presId="urn:microsoft.com/office/officeart/2005/8/layout/hierarchy6"/>
    <dgm:cxn modelId="{17269E74-4B4B-4036-9429-B7E2EC6DF90D}" type="presParOf" srcId="{15CF6F7C-30D6-4C3A-9D69-2D6E728B3759}" destId="{DA247247-8D8F-4187-8391-2A6C178C544F}" srcOrd="1" destOrd="0" presId="urn:microsoft.com/office/officeart/2005/8/layout/hierarchy6"/>
    <dgm:cxn modelId="{67190358-6548-4C5D-85E0-CFD8F2FAC9D7}" type="presParOf" srcId="{CAFB614D-FEB4-4723-8C38-0EC4A82C757B}" destId="{47C24E52-CEA1-48DB-BD60-E1DAE81DDF1B}" srcOrd="1" destOrd="0" presId="urn:microsoft.com/office/officeart/2005/8/layout/hierarchy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98B14F-0B98-4733-A955-AB45BD4FB7C7}">
      <dsp:nvSpPr>
        <dsp:cNvPr id="0" name=""/>
        <dsp:cNvSpPr/>
      </dsp:nvSpPr>
      <dsp:spPr>
        <a:xfrm>
          <a:off x="2635345" y="3049"/>
          <a:ext cx="2673291" cy="915419"/>
        </a:xfrm>
        <a:prstGeom prst="roundRect">
          <a:avLst>
            <a:gd name="adj" fmla="val 10000"/>
          </a:avLst>
        </a:prstGeom>
        <a:solidFill>
          <a:schemeClr val="accent1">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b="1" kern="1200" dirty="0">
              <a:solidFill>
                <a:schemeClr val="tx1"/>
              </a:solidFill>
            </a:rPr>
            <a:t>DNS over HTTPS</a:t>
          </a:r>
          <a:endParaRPr lang="en-IL" sz="2100" b="1" kern="1200" dirty="0">
            <a:solidFill>
              <a:schemeClr val="tx1"/>
            </a:solidFill>
          </a:endParaRPr>
        </a:p>
      </dsp:txBody>
      <dsp:txXfrm>
        <a:off x="2662157" y="29861"/>
        <a:ext cx="2619667" cy="861795"/>
      </dsp:txXfrm>
    </dsp:sp>
    <dsp:sp modelId="{1E22B551-1BD5-48E1-8F40-7C7BAEF71A9A}">
      <dsp:nvSpPr>
        <dsp:cNvPr id="0" name=""/>
        <dsp:cNvSpPr/>
      </dsp:nvSpPr>
      <dsp:spPr>
        <a:xfrm>
          <a:off x="2218834" y="918469"/>
          <a:ext cx="1753157" cy="380356"/>
        </a:xfrm>
        <a:custGeom>
          <a:avLst/>
          <a:gdLst/>
          <a:ahLst/>
          <a:cxnLst/>
          <a:rect l="0" t="0" r="0" b="0"/>
          <a:pathLst>
            <a:path>
              <a:moveTo>
                <a:pt x="1753157" y="0"/>
              </a:moveTo>
              <a:lnTo>
                <a:pt x="1753157" y="190178"/>
              </a:lnTo>
              <a:lnTo>
                <a:pt x="0" y="190178"/>
              </a:lnTo>
              <a:lnTo>
                <a:pt x="0" y="38035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5B5F2A1-1958-4A59-A490-28326E9A0FDD}">
      <dsp:nvSpPr>
        <dsp:cNvPr id="0" name=""/>
        <dsp:cNvSpPr/>
      </dsp:nvSpPr>
      <dsp:spPr>
        <a:xfrm>
          <a:off x="1532269" y="1298826"/>
          <a:ext cx="1373129" cy="915419"/>
        </a:xfrm>
        <a:prstGeom prst="roundRect">
          <a:avLst>
            <a:gd name="adj" fmla="val 10000"/>
          </a:avLst>
        </a:prstGeom>
        <a:solidFill>
          <a:schemeClr val="accent1">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b="1" kern="1200" dirty="0"/>
            <a:t>DNS</a:t>
          </a:r>
          <a:endParaRPr lang="en-IL" sz="2100" b="1" kern="1200" dirty="0"/>
        </a:p>
      </dsp:txBody>
      <dsp:txXfrm>
        <a:off x="1559081" y="1325638"/>
        <a:ext cx="1319505" cy="861795"/>
      </dsp:txXfrm>
    </dsp:sp>
    <dsp:sp modelId="{6CF62ECE-A456-4669-A34E-563445686E6A}">
      <dsp:nvSpPr>
        <dsp:cNvPr id="0" name=""/>
        <dsp:cNvSpPr/>
      </dsp:nvSpPr>
      <dsp:spPr>
        <a:xfrm>
          <a:off x="3971991" y="918469"/>
          <a:ext cx="1642098" cy="385364"/>
        </a:xfrm>
        <a:custGeom>
          <a:avLst/>
          <a:gdLst/>
          <a:ahLst/>
          <a:cxnLst/>
          <a:rect l="0" t="0" r="0" b="0"/>
          <a:pathLst>
            <a:path>
              <a:moveTo>
                <a:pt x="0" y="0"/>
              </a:moveTo>
              <a:lnTo>
                <a:pt x="0" y="192682"/>
              </a:lnTo>
              <a:lnTo>
                <a:pt x="1642098" y="192682"/>
              </a:lnTo>
              <a:lnTo>
                <a:pt x="1642098" y="38536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2D8F53F-FFCF-42B1-9476-5C7A8A201981}">
      <dsp:nvSpPr>
        <dsp:cNvPr id="0" name=""/>
        <dsp:cNvSpPr/>
      </dsp:nvSpPr>
      <dsp:spPr>
        <a:xfrm>
          <a:off x="4927525" y="1303833"/>
          <a:ext cx="1373129" cy="915419"/>
        </a:xfrm>
        <a:prstGeom prst="roundRect">
          <a:avLst>
            <a:gd name="adj" fmla="val 10000"/>
          </a:avLst>
        </a:prstGeom>
        <a:solidFill>
          <a:schemeClr val="accent1">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b="1" kern="1200" dirty="0"/>
            <a:t>HTTPS</a:t>
          </a:r>
          <a:endParaRPr lang="en-IL" sz="2100" b="1" kern="1200" dirty="0"/>
        </a:p>
      </dsp:txBody>
      <dsp:txXfrm>
        <a:off x="4954337" y="1330645"/>
        <a:ext cx="1319505" cy="861795"/>
      </dsp:txXfrm>
    </dsp:sp>
    <dsp:sp modelId="{D628B3F7-3A7E-486D-92CF-159E55607A56}">
      <dsp:nvSpPr>
        <dsp:cNvPr id="0" name=""/>
        <dsp:cNvSpPr/>
      </dsp:nvSpPr>
      <dsp:spPr>
        <a:xfrm>
          <a:off x="3969959" y="2219253"/>
          <a:ext cx="1644130" cy="439145"/>
        </a:xfrm>
        <a:custGeom>
          <a:avLst/>
          <a:gdLst/>
          <a:ahLst/>
          <a:cxnLst/>
          <a:rect l="0" t="0" r="0" b="0"/>
          <a:pathLst>
            <a:path>
              <a:moveTo>
                <a:pt x="1644130" y="0"/>
              </a:moveTo>
              <a:lnTo>
                <a:pt x="1644130" y="219572"/>
              </a:lnTo>
              <a:lnTo>
                <a:pt x="0" y="219572"/>
              </a:lnTo>
              <a:lnTo>
                <a:pt x="0" y="43914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1C6A283-AFA8-4375-8A44-5131B5395D03}">
      <dsp:nvSpPr>
        <dsp:cNvPr id="0" name=""/>
        <dsp:cNvSpPr/>
      </dsp:nvSpPr>
      <dsp:spPr>
        <a:xfrm>
          <a:off x="3283394" y="2658399"/>
          <a:ext cx="1373129" cy="915419"/>
        </a:xfrm>
        <a:prstGeom prst="roundRect">
          <a:avLst>
            <a:gd name="adj" fmla="val 10000"/>
          </a:avLst>
        </a:prstGeom>
        <a:solidFill>
          <a:schemeClr val="accent1">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b="1" kern="1200" dirty="0"/>
            <a:t>HTTP</a:t>
          </a:r>
          <a:endParaRPr lang="en-IL" sz="2100" b="1" kern="1200" dirty="0"/>
        </a:p>
      </dsp:txBody>
      <dsp:txXfrm>
        <a:off x="3310206" y="2685211"/>
        <a:ext cx="1319505" cy="861795"/>
      </dsp:txXfrm>
    </dsp:sp>
    <dsp:sp modelId="{06054EEF-20BC-4F1D-BA7C-B744196C52DC}">
      <dsp:nvSpPr>
        <dsp:cNvPr id="0" name=""/>
        <dsp:cNvSpPr/>
      </dsp:nvSpPr>
      <dsp:spPr>
        <a:xfrm>
          <a:off x="2186922" y="3573819"/>
          <a:ext cx="1783036" cy="277044"/>
        </a:xfrm>
        <a:custGeom>
          <a:avLst/>
          <a:gdLst/>
          <a:ahLst/>
          <a:cxnLst/>
          <a:rect l="0" t="0" r="0" b="0"/>
          <a:pathLst>
            <a:path>
              <a:moveTo>
                <a:pt x="1783036" y="0"/>
              </a:moveTo>
              <a:lnTo>
                <a:pt x="1783036" y="138522"/>
              </a:lnTo>
              <a:lnTo>
                <a:pt x="0" y="138522"/>
              </a:lnTo>
              <a:lnTo>
                <a:pt x="0" y="27704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7309892-622C-4293-8AF9-530E264694EF}">
      <dsp:nvSpPr>
        <dsp:cNvPr id="0" name=""/>
        <dsp:cNvSpPr/>
      </dsp:nvSpPr>
      <dsp:spPr>
        <a:xfrm>
          <a:off x="1500357" y="3850863"/>
          <a:ext cx="1373129" cy="915419"/>
        </a:xfrm>
        <a:prstGeom prst="roundRect">
          <a:avLst>
            <a:gd name="adj" fmla="val 10000"/>
          </a:avLst>
        </a:prstGeom>
        <a:solidFill>
          <a:schemeClr val="accent1">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b="1" kern="1200" dirty="0"/>
            <a:t>HTTP1.0</a:t>
          </a:r>
          <a:endParaRPr lang="en-IL" sz="2100" b="1" kern="1200" dirty="0"/>
        </a:p>
      </dsp:txBody>
      <dsp:txXfrm>
        <a:off x="1527169" y="3877675"/>
        <a:ext cx="1319505" cy="861795"/>
      </dsp:txXfrm>
    </dsp:sp>
    <dsp:sp modelId="{DF4971DA-B6B4-4EC7-83B3-DF24FFE1ADAD}">
      <dsp:nvSpPr>
        <dsp:cNvPr id="0" name=""/>
        <dsp:cNvSpPr/>
      </dsp:nvSpPr>
      <dsp:spPr>
        <a:xfrm>
          <a:off x="3924239" y="3573819"/>
          <a:ext cx="91440" cy="277044"/>
        </a:xfrm>
        <a:custGeom>
          <a:avLst/>
          <a:gdLst/>
          <a:ahLst/>
          <a:cxnLst/>
          <a:rect l="0" t="0" r="0" b="0"/>
          <a:pathLst>
            <a:path>
              <a:moveTo>
                <a:pt x="45720" y="0"/>
              </a:moveTo>
              <a:lnTo>
                <a:pt x="45720" y="138522"/>
              </a:lnTo>
              <a:lnTo>
                <a:pt x="47752" y="138522"/>
              </a:lnTo>
              <a:lnTo>
                <a:pt x="47752" y="27704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0CFACCD-87BC-4CC3-9573-7FA3A05B75D8}">
      <dsp:nvSpPr>
        <dsp:cNvPr id="0" name=""/>
        <dsp:cNvSpPr/>
      </dsp:nvSpPr>
      <dsp:spPr>
        <a:xfrm>
          <a:off x="3285426" y="3850863"/>
          <a:ext cx="1373129" cy="915419"/>
        </a:xfrm>
        <a:prstGeom prst="roundRect">
          <a:avLst>
            <a:gd name="adj" fmla="val 10000"/>
          </a:avLst>
        </a:prstGeom>
        <a:solidFill>
          <a:schemeClr val="accent1">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b="1" kern="1200" dirty="0"/>
            <a:t>HTTP1.1</a:t>
          </a:r>
          <a:endParaRPr lang="en-IL" sz="2100" b="1" kern="1200" dirty="0"/>
        </a:p>
      </dsp:txBody>
      <dsp:txXfrm>
        <a:off x="3312238" y="3877675"/>
        <a:ext cx="1319505" cy="861795"/>
      </dsp:txXfrm>
    </dsp:sp>
    <dsp:sp modelId="{63CC0B72-16D1-4DC3-98DD-C815EFE06161}">
      <dsp:nvSpPr>
        <dsp:cNvPr id="0" name=""/>
        <dsp:cNvSpPr/>
      </dsp:nvSpPr>
      <dsp:spPr>
        <a:xfrm>
          <a:off x="3969959" y="3573819"/>
          <a:ext cx="1787101" cy="277044"/>
        </a:xfrm>
        <a:custGeom>
          <a:avLst/>
          <a:gdLst/>
          <a:ahLst/>
          <a:cxnLst/>
          <a:rect l="0" t="0" r="0" b="0"/>
          <a:pathLst>
            <a:path>
              <a:moveTo>
                <a:pt x="0" y="0"/>
              </a:moveTo>
              <a:lnTo>
                <a:pt x="0" y="138522"/>
              </a:lnTo>
              <a:lnTo>
                <a:pt x="1787101" y="138522"/>
              </a:lnTo>
              <a:lnTo>
                <a:pt x="1787101" y="27704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8AD348C-E3B4-4B62-91DA-04148704593F}">
      <dsp:nvSpPr>
        <dsp:cNvPr id="0" name=""/>
        <dsp:cNvSpPr/>
      </dsp:nvSpPr>
      <dsp:spPr>
        <a:xfrm>
          <a:off x="5070495" y="3850863"/>
          <a:ext cx="1373129" cy="915419"/>
        </a:xfrm>
        <a:prstGeom prst="roundRect">
          <a:avLst>
            <a:gd name="adj" fmla="val 10000"/>
          </a:avLst>
        </a:prstGeom>
        <a:solidFill>
          <a:schemeClr val="accent1">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b="1" kern="1200" dirty="0"/>
            <a:t>HTTP2.0</a:t>
          </a:r>
          <a:endParaRPr lang="en-IL" sz="2100" b="1" kern="1200" dirty="0"/>
        </a:p>
      </dsp:txBody>
      <dsp:txXfrm>
        <a:off x="5097307" y="3877675"/>
        <a:ext cx="1319505" cy="861795"/>
      </dsp:txXfrm>
    </dsp:sp>
    <dsp:sp modelId="{BFEFF967-A096-4258-8E8F-CEB2FDF33849}">
      <dsp:nvSpPr>
        <dsp:cNvPr id="0" name=""/>
        <dsp:cNvSpPr/>
      </dsp:nvSpPr>
      <dsp:spPr>
        <a:xfrm>
          <a:off x="5614090" y="2219253"/>
          <a:ext cx="1273289" cy="439145"/>
        </a:xfrm>
        <a:custGeom>
          <a:avLst/>
          <a:gdLst/>
          <a:ahLst/>
          <a:cxnLst/>
          <a:rect l="0" t="0" r="0" b="0"/>
          <a:pathLst>
            <a:path>
              <a:moveTo>
                <a:pt x="0" y="0"/>
              </a:moveTo>
              <a:lnTo>
                <a:pt x="0" y="219572"/>
              </a:lnTo>
              <a:lnTo>
                <a:pt x="1273289" y="219572"/>
              </a:lnTo>
              <a:lnTo>
                <a:pt x="1273289" y="43914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C867209-6AD7-42A6-BF94-41F4BC6606D9}">
      <dsp:nvSpPr>
        <dsp:cNvPr id="0" name=""/>
        <dsp:cNvSpPr/>
      </dsp:nvSpPr>
      <dsp:spPr>
        <a:xfrm>
          <a:off x="6200814" y="2658399"/>
          <a:ext cx="1373129" cy="915419"/>
        </a:xfrm>
        <a:prstGeom prst="roundRect">
          <a:avLst>
            <a:gd name="adj" fmla="val 10000"/>
          </a:avLst>
        </a:prstGeom>
        <a:solidFill>
          <a:schemeClr val="accent1">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b="1" kern="1200" dirty="0"/>
            <a:t>TLS</a:t>
          </a:r>
          <a:endParaRPr lang="en-IL" sz="2100" b="1" kern="1200" dirty="0"/>
        </a:p>
      </dsp:txBody>
      <dsp:txXfrm>
        <a:off x="6227626" y="2685211"/>
        <a:ext cx="1319505" cy="86179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98B14F-0B98-4733-A955-AB45BD4FB7C7}">
      <dsp:nvSpPr>
        <dsp:cNvPr id="0" name=""/>
        <dsp:cNvSpPr/>
      </dsp:nvSpPr>
      <dsp:spPr>
        <a:xfrm>
          <a:off x="605837" y="437"/>
          <a:ext cx="439362" cy="29290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266700">
            <a:lnSpc>
              <a:spcPct val="90000"/>
            </a:lnSpc>
            <a:spcBef>
              <a:spcPct val="0"/>
            </a:spcBef>
            <a:spcAft>
              <a:spcPct val="35000"/>
            </a:spcAft>
            <a:buNone/>
          </a:pPr>
          <a:r>
            <a:rPr lang="en-US" sz="600" kern="1200" dirty="0">
              <a:solidFill>
                <a:schemeClr val="tx1"/>
              </a:solidFill>
            </a:rPr>
            <a:t>DNS over HTTPS</a:t>
          </a:r>
          <a:endParaRPr lang="en-IL" sz="600" kern="1200" dirty="0">
            <a:solidFill>
              <a:schemeClr val="tx1"/>
            </a:solidFill>
          </a:endParaRPr>
        </a:p>
      </dsp:txBody>
      <dsp:txXfrm>
        <a:off x="614416" y="9016"/>
        <a:ext cx="422204" cy="275750"/>
      </dsp:txXfrm>
    </dsp:sp>
    <dsp:sp modelId="{1E22B551-1BD5-48E1-8F40-7C7BAEF71A9A}">
      <dsp:nvSpPr>
        <dsp:cNvPr id="0" name=""/>
        <dsp:cNvSpPr/>
      </dsp:nvSpPr>
      <dsp:spPr>
        <a:xfrm>
          <a:off x="264557" y="293346"/>
          <a:ext cx="560960" cy="121703"/>
        </a:xfrm>
        <a:custGeom>
          <a:avLst/>
          <a:gdLst/>
          <a:ahLst/>
          <a:cxnLst/>
          <a:rect l="0" t="0" r="0" b="0"/>
          <a:pathLst>
            <a:path>
              <a:moveTo>
                <a:pt x="560960" y="0"/>
              </a:moveTo>
              <a:lnTo>
                <a:pt x="560960" y="60851"/>
              </a:lnTo>
              <a:lnTo>
                <a:pt x="0" y="60851"/>
              </a:lnTo>
              <a:lnTo>
                <a:pt x="0" y="12170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5B5F2A1-1958-4A59-A490-28326E9A0FDD}">
      <dsp:nvSpPr>
        <dsp:cNvPr id="0" name=""/>
        <dsp:cNvSpPr/>
      </dsp:nvSpPr>
      <dsp:spPr>
        <a:xfrm>
          <a:off x="44876" y="415049"/>
          <a:ext cx="439362" cy="292908"/>
        </a:xfrm>
        <a:prstGeom prst="roundRect">
          <a:avLst>
            <a:gd name="adj" fmla="val 10000"/>
          </a:avLst>
        </a:prstGeom>
        <a:solidFill>
          <a:schemeClr val="accent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266700">
            <a:lnSpc>
              <a:spcPct val="90000"/>
            </a:lnSpc>
            <a:spcBef>
              <a:spcPct val="0"/>
            </a:spcBef>
            <a:spcAft>
              <a:spcPct val="35000"/>
            </a:spcAft>
            <a:buNone/>
          </a:pPr>
          <a:r>
            <a:rPr lang="en-US" sz="600" kern="1200" dirty="0"/>
            <a:t>DNS</a:t>
          </a:r>
          <a:endParaRPr lang="en-IL" sz="600" kern="1200" dirty="0"/>
        </a:p>
      </dsp:txBody>
      <dsp:txXfrm>
        <a:off x="53455" y="423628"/>
        <a:ext cx="422204" cy="275750"/>
      </dsp:txXfrm>
    </dsp:sp>
    <dsp:sp modelId="{6CF62ECE-A456-4669-A34E-563445686E6A}">
      <dsp:nvSpPr>
        <dsp:cNvPr id="0" name=""/>
        <dsp:cNvSpPr/>
      </dsp:nvSpPr>
      <dsp:spPr>
        <a:xfrm>
          <a:off x="825518" y="293346"/>
          <a:ext cx="525425" cy="123305"/>
        </a:xfrm>
        <a:custGeom>
          <a:avLst/>
          <a:gdLst/>
          <a:ahLst/>
          <a:cxnLst/>
          <a:rect l="0" t="0" r="0" b="0"/>
          <a:pathLst>
            <a:path>
              <a:moveTo>
                <a:pt x="0" y="0"/>
              </a:moveTo>
              <a:lnTo>
                <a:pt x="0" y="61652"/>
              </a:lnTo>
              <a:lnTo>
                <a:pt x="525425" y="61652"/>
              </a:lnTo>
              <a:lnTo>
                <a:pt x="525425" y="12330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2D8F53F-FFCF-42B1-9476-5C7A8A201981}">
      <dsp:nvSpPr>
        <dsp:cNvPr id="0" name=""/>
        <dsp:cNvSpPr/>
      </dsp:nvSpPr>
      <dsp:spPr>
        <a:xfrm>
          <a:off x="1131262" y="416651"/>
          <a:ext cx="439362" cy="29290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266700">
            <a:lnSpc>
              <a:spcPct val="90000"/>
            </a:lnSpc>
            <a:spcBef>
              <a:spcPct val="0"/>
            </a:spcBef>
            <a:spcAft>
              <a:spcPct val="35000"/>
            </a:spcAft>
            <a:buNone/>
          </a:pPr>
          <a:r>
            <a:rPr lang="en-US" sz="600" kern="1200" dirty="0"/>
            <a:t>HTTPS</a:t>
          </a:r>
          <a:endParaRPr lang="en-IL" sz="600" kern="1200" dirty="0"/>
        </a:p>
      </dsp:txBody>
      <dsp:txXfrm>
        <a:off x="1139841" y="425230"/>
        <a:ext cx="422204" cy="275750"/>
      </dsp:txXfrm>
    </dsp:sp>
    <dsp:sp modelId="{D628B3F7-3A7E-486D-92CF-159E55607A56}">
      <dsp:nvSpPr>
        <dsp:cNvPr id="0" name=""/>
        <dsp:cNvSpPr/>
      </dsp:nvSpPr>
      <dsp:spPr>
        <a:xfrm>
          <a:off x="824868" y="709560"/>
          <a:ext cx="526075" cy="140514"/>
        </a:xfrm>
        <a:custGeom>
          <a:avLst/>
          <a:gdLst/>
          <a:ahLst/>
          <a:cxnLst/>
          <a:rect l="0" t="0" r="0" b="0"/>
          <a:pathLst>
            <a:path>
              <a:moveTo>
                <a:pt x="526075" y="0"/>
              </a:moveTo>
              <a:lnTo>
                <a:pt x="526075" y="70257"/>
              </a:lnTo>
              <a:lnTo>
                <a:pt x="0" y="70257"/>
              </a:lnTo>
              <a:lnTo>
                <a:pt x="0" y="14051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1C6A283-AFA8-4375-8A44-5131B5395D03}">
      <dsp:nvSpPr>
        <dsp:cNvPr id="0" name=""/>
        <dsp:cNvSpPr/>
      </dsp:nvSpPr>
      <dsp:spPr>
        <a:xfrm>
          <a:off x="605186" y="850074"/>
          <a:ext cx="439362" cy="29290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266700">
            <a:lnSpc>
              <a:spcPct val="90000"/>
            </a:lnSpc>
            <a:spcBef>
              <a:spcPct val="0"/>
            </a:spcBef>
            <a:spcAft>
              <a:spcPct val="35000"/>
            </a:spcAft>
            <a:buNone/>
          </a:pPr>
          <a:r>
            <a:rPr lang="en-US" sz="600" kern="1200" dirty="0"/>
            <a:t>HTTP</a:t>
          </a:r>
          <a:endParaRPr lang="en-IL" sz="600" kern="1200" dirty="0"/>
        </a:p>
      </dsp:txBody>
      <dsp:txXfrm>
        <a:off x="613765" y="858653"/>
        <a:ext cx="422204" cy="275750"/>
      </dsp:txXfrm>
    </dsp:sp>
    <dsp:sp modelId="{06054EEF-20BC-4F1D-BA7C-B744196C52DC}">
      <dsp:nvSpPr>
        <dsp:cNvPr id="0" name=""/>
        <dsp:cNvSpPr/>
      </dsp:nvSpPr>
      <dsp:spPr>
        <a:xfrm>
          <a:off x="254346" y="1097263"/>
          <a:ext cx="570521" cy="91440"/>
        </a:xfrm>
        <a:custGeom>
          <a:avLst/>
          <a:gdLst/>
          <a:ahLst/>
          <a:cxnLst/>
          <a:rect l="0" t="0" r="0" b="0"/>
          <a:pathLst>
            <a:path>
              <a:moveTo>
                <a:pt x="570521" y="45720"/>
              </a:moveTo>
              <a:lnTo>
                <a:pt x="570521" y="89774"/>
              </a:lnTo>
              <a:lnTo>
                <a:pt x="0" y="89774"/>
              </a:lnTo>
              <a:lnTo>
                <a:pt x="0" y="133828"/>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7309892-622C-4293-8AF9-530E264694EF}">
      <dsp:nvSpPr>
        <dsp:cNvPr id="0" name=""/>
        <dsp:cNvSpPr/>
      </dsp:nvSpPr>
      <dsp:spPr>
        <a:xfrm>
          <a:off x="34665" y="1231091"/>
          <a:ext cx="439362" cy="29290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266700">
            <a:lnSpc>
              <a:spcPct val="90000"/>
            </a:lnSpc>
            <a:spcBef>
              <a:spcPct val="0"/>
            </a:spcBef>
            <a:spcAft>
              <a:spcPct val="35000"/>
            </a:spcAft>
            <a:buNone/>
          </a:pPr>
          <a:r>
            <a:rPr lang="en-US" sz="600" kern="1200" dirty="0"/>
            <a:t>HTTP1.0</a:t>
          </a:r>
          <a:endParaRPr lang="en-IL" sz="600" kern="1200" dirty="0"/>
        </a:p>
      </dsp:txBody>
      <dsp:txXfrm>
        <a:off x="43244" y="1239670"/>
        <a:ext cx="422204" cy="275750"/>
      </dsp:txXfrm>
    </dsp:sp>
    <dsp:sp modelId="{DF4971DA-B6B4-4EC7-83B3-DF24FFE1ADAD}">
      <dsp:nvSpPr>
        <dsp:cNvPr id="0" name=""/>
        <dsp:cNvSpPr/>
      </dsp:nvSpPr>
      <dsp:spPr>
        <a:xfrm>
          <a:off x="779148" y="1097263"/>
          <a:ext cx="91440" cy="91440"/>
        </a:xfrm>
        <a:custGeom>
          <a:avLst/>
          <a:gdLst/>
          <a:ahLst/>
          <a:cxnLst/>
          <a:rect l="0" t="0" r="0" b="0"/>
          <a:pathLst>
            <a:path>
              <a:moveTo>
                <a:pt x="45720" y="45720"/>
              </a:moveTo>
              <a:lnTo>
                <a:pt x="45720" y="89774"/>
              </a:lnTo>
              <a:lnTo>
                <a:pt x="46370" y="89774"/>
              </a:lnTo>
              <a:lnTo>
                <a:pt x="46370" y="133828"/>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0CFACCD-87BC-4CC3-9573-7FA3A05B75D8}">
      <dsp:nvSpPr>
        <dsp:cNvPr id="0" name=""/>
        <dsp:cNvSpPr/>
      </dsp:nvSpPr>
      <dsp:spPr>
        <a:xfrm>
          <a:off x="605837" y="1231091"/>
          <a:ext cx="439362" cy="29290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266700">
            <a:lnSpc>
              <a:spcPct val="90000"/>
            </a:lnSpc>
            <a:spcBef>
              <a:spcPct val="0"/>
            </a:spcBef>
            <a:spcAft>
              <a:spcPct val="35000"/>
            </a:spcAft>
            <a:buNone/>
          </a:pPr>
          <a:r>
            <a:rPr lang="en-US" sz="600" kern="1200"/>
            <a:t>HTTP1.1</a:t>
          </a:r>
          <a:endParaRPr lang="en-IL" sz="600" kern="1200"/>
        </a:p>
      </dsp:txBody>
      <dsp:txXfrm>
        <a:off x="614416" y="1239670"/>
        <a:ext cx="422204" cy="275750"/>
      </dsp:txXfrm>
    </dsp:sp>
    <dsp:sp modelId="{63CC0B72-16D1-4DC3-98DD-C815EFE06161}">
      <dsp:nvSpPr>
        <dsp:cNvPr id="0" name=""/>
        <dsp:cNvSpPr/>
      </dsp:nvSpPr>
      <dsp:spPr>
        <a:xfrm>
          <a:off x="824868" y="1097263"/>
          <a:ext cx="571821" cy="91440"/>
        </a:xfrm>
        <a:custGeom>
          <a:avLst/>
          <a:gdLst/>
          <a:ahLst/>
          <a:cxnLst/>
          <a:rect l="0" t="0" r="0" b="0"/>
          <a:pathLst>
            <a:path>
              <a:moveTo>
                <a:pt x="0" y="45720"/>
              </a:moveTo>
              <a:lnTo>
                <a:pt x="0" y="89774"/>
              </a:lnTo>
              <a:lnTo>
                <a:pt x="571821" y="89774"/>
              </a:lnTo>
              <a:lnTo>
                <a:pt x="571821" y="133828"/>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8AD348C-E3B4-4B62-91DA-04148704593F}">
      <dsp:nvSpPr>
        <dsp:cNvPr id="0" name=""/>
        <dsp:cNvSpPr/>
      </dsp:nvSpPr>
      <dsp:spPr>
        <a:xfrm>
          <a:off x="1177008" y="1231091"/>
          <a:ext cx="439362" cy="29290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266700">
            <a:lnSpc>
              <a:spcPct val="90000"/>
            </a:lnSpc>
            <a:spcBef>
              <a:spcPct val="0"/>
            </a:spcBef>
            <a:spcAft>
              <a:spcPct val="35000"/>
            </a:spcAft>
            <a:buNone/>
          </a:pPr>
          <a:r>
            <a:rPr lang="en-US" sz="600" kern="1200"/>
            <a:t>HTTP2.0</a:t>
          </a:r>
          <a:endParaRPr lang="en-IL" sz="600" kern="1200"/>
        </a:p>
      </dsp:txBody>
      <dsp:txXfrm>
        <a:off x="1185587" y="1239670"/>
        <a:ext cx="422204" cy="275750"/>
      </dsp:txXfrm>
    </dsp:sp>
    <dsp:sp modelId="{BFEFF967-A096-4258-8E8F-CEB2FDF33849}">
      <dsp:nvSpPr>
        <dsp:cNvPr id="0" name=""/>
        <dsp:cNvSpPr/>
      </dsp:nvSpPr>
      <dsp:spPr>
        <a:xfrm>
          <a:off x="1305223" y="709560"/>
          <a:ext cx="91440" cy="140514"/>
        </a:xfrm>
        <a:custGeom>
          <a:avLst/>
          <a:gdLst/>
          <a:ahLst/>
          <a:cxnLst/>
          <a:rect l="0" t="0" r="0" b="0"/>
          <a:pathLst>
            <a:path>
              <a:moveTo>
                <a:pt x="45720" y="0"/>
              </a:moveTo>
              <a:lnTo>
                <a:pt x="45720" y="70257"/>
              </a:lnTo>
              <a:lnTo>
                <a:pt x="126131" y="70257"/>
              </a:lnTo>
              <a:lnTo>
                <a:pt x="126131" y="14051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C867209-6AD7-42A6-BF94-41F4BC6606D9}">
      <dsp:nvSpPr>
        <dsp:cNvPr id="0" name=""/>
        <dsp:cNvSpPr/>
      </dsp:nvSpPr>
      <dsp:spPr>
        <a:xfrm>
          <a:off x="1211674" y="850074"/>
          <a:ext cx="439362" cy="29290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266700">
            <a:lnSpc>
              <a:spcPct val="90000"/>
            </a:lnSpc>
            <a:spcBef>
              <a:spcPct val="0"/>
            </a:spcBef>
            <a:spcAft>
              <a:spcPct val="35000"/>
            </a:spcAft>
            <a:buNone/>
          </a:pPr>
          <a:r>
            <a:rPr lang="en-US" sz="600" kern="1200" dirty="0"/>
            <a:t>TLS</a:t>
          </a:r>
          <a:endParaRPr lang="en-IL" sz="600" kern="1200" dirty="0"/>
        </a:p>
      </dsp:txBody>
      <dsp:txXfrm>
        <a:off x="1220253" y="858653"/>
        <a:ext cx="422204" cy="27575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98B14F-0B98-4733-A955-AB45BD4FB7C7}">
      <dsp:nvSpPr>
        <dsp:cNvPr id="0" name=""/>
        <dsp:cNvSpPr/>
      </dsp:nvSpPr>
      <dsp:spPr>
        <a:xfrm>
          <a:off x="605837" y="437"/>
          <a:ext cx="439362" cy="29290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266700">
            <a:lnSpc>
              <a:spcPct val="90000"/>
            </a:lnSpc>
            <a:spcBef>
              <a:spcPct val="0"/>
            </a:spcBef>
            <a:spcAft>
              <a:spcPct val="35000"/>
            </a:spcAft>
            <a:buNone/>
          </a:pPr>
          <a:r>
            <a:rPr lang="en-US" sz="600" kern="1200" dirty="0">
              <a:solidFill>
                <a:schemeClr val="tx1"/>
              </a:solidFill>
            </a:rPr>
            <a:t>DNS over HTTPS</a:t>
          </a:r>
          <a:endParaRPr lang="en-IL" sz="600" kern="1200" dirty="0">
            <a:solidFill>
              <a:schemeClr val="tx1"/>
            </a:solidFill>
          </a:endParaRPr>
        </a:p>
      </dsp:txBody>
      <dsp:txXfrm>
        <a:off x="614416" y="9016"/>
        <a:ext cx="422204" cy="275750"/>
      </dsp:txXfrm>
    </dsp:sp>
    <dsp:sp modelId="{1E22B551-1BD5-48E1-8F40-7C7BAEF71A9A}">
      <dsp:nvSpPr>
        <dsp:cNvPr id="0" name=""/>
        <dsp:cNvSpPr/>
      </dsp:nvSpPr>
      <dsp:spPr>
        <a:xfrm>
          <a:off x="264557" y="293346"/>
          <a:ext cx="560960" cy="121703"/>
        </a:xfrm>
        <a:custGeom>
          <a:avLst/>
          <a:gdLst/>
          <a:ahLst/>
          <a:cxnLst/>
          <a:rect l="0" t="0" r="0" b="0"/>
          <a:pathLst>
            <a:path>
              <a:moveTo>
                <a:pt x="560960" y="0"/>
              </a:moveTo>
              <a:lnTo>
                <a:pt x="560960" y="60851"/>
              </a:lnTo>
              <a:lnTo>
                <a:pt x="0" y="60851"/>
              </a:lnTo>
              <a:lnTo>
                <a:pt x="0" y="12170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5B5F2A1-1958-4A59-A490-28326E9A0FDD}">
      <dsp:nvSpPr>
        <dsp:cNvPr id="0" name=""/>
        <dsp:cNvSpPr/>
      </dsp:nvSpPr>
      <dsp:spPr>
        <a:xfrm>
          <a:off x="44876" y="415049"/>
          <a:ext cx="439362" cy="292908"/>
        </a:xfrm>
        <a:prstGeom prst="roundRect">
          <a:avLst>
            <a:gd name="adj" fmla="val 10000"/>
          </a:avLst>
        </a:prstGeom>
        <a:solidFill>
          <a:schemeClr val="accent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266700">
            <a:lnSpc>
              <a:spcPct val="90000"/>
            </a:lnSpc>
            <a:spcBef>
              <a:spcPct val="0"/>
            </a:spcBef>
            <a:spcAft>
              <a:spcPct val="35000"/>
            </a:spcAft>
            <a:buNone/>
          </a:pPr>
          <a:r>
            <a:rPr lang="en-US" sz="600" kern="1200" dirty="0"/>
            <a:t>DNS</a:t>
          </a:r>
          <a:endParaRPr lang="en-IL" sz="600" kern="1200" dirty="0"/>
        </a:p>
      </dsp:txBody>
      <dsp:txXfrm>
        <a:off x="53455" y="423628"/>
        <a:ext cx="422204" cy="275750"/>
      </dsp:txXfrm>
    </dsp:sp>
    <dsp:sp modelId="{6CF62ECE-A456-4669-A34E-563445686E6A}">
      <dsp:nvSpPr>
        <dsp:cNvPr id="0" name=""/>
        <dsp:cNvSpPr/>
      </dsp:nvSpPr>
      <dsp:spPr>
        <a:xfrm>
          <a:off x="825518" y="293346"/>
          <a:ext cx="525425" cy="123305"/>
        </a:xfrm>
        <a:custGeom>
          <a:avLst/>
          <a:gdLst/>
          <a:ahLst/>
          <a:cxnLst/>
          <a:rect l="0" t="0" r="0" b="0"/>
          <a:pathLst>
            <a:path>
              <a:moveTo>
                <a:pt x="0" y="0"/>
              </a:moveTo>
              <a:lnTo>
                <a:pt x="0" y="61652"/>
              </a:lnTo>
              <a:lnTo>
                <a:pt x="525425" y="61652"/>
              </a:lnTo>
              <a:lnTo>
                <a:pt x="525425" y="12330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2D8F53F-FFCF-42B1-9476-5C7A8A201981}">
      <dsp:nvSpPr>
        <dsp:cNvPr id="0" name=""/>
        <dsp:cNvSpPr/>
      </dsp:nvSpPr>
      <dsp:spPr>
        <a:xfrm>
          <a:off x="1131262" y="416651"/>
          <a:ext cx="439362" cy="29290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266700">
            <a:lnSpc>
              <a:spcPct val="90000"/>
            </a:lnSpc>
            <a:spcBef>
              <a:spcPct val="0"/>
            </a:spcBef>
            <a:spcAft>
              <a:spcPct val="35000"/>
            </a:spcAft>
            <a:buNone/>
          </a:pPr>
          <a:r>
            <a:rPr lang="en-US" sz="600" kern="1200" dirty="0"/>
            <a:t>HTTPS</a:t>
          </a:r>
          <a:endParaRPr lang="en-IL" sz="600" kern="1200" dirty="0"/>
        </a:p>
      </dsp:txBody>
      <dsp:txXfrm>
        <a:off x="1139841" y="425230"/>
        <a:ext cx="422204" cy="275750"/>
      </dsp:txXfrm>
    </dsp:sp>
    <dsp:sp modelId="{D628B3F7-3A7E-486D-92CF-159E55607A56}">
      <dsp:nvSpPr>
        <dsp:cNvPr id="0" name=""/>
        <dsp:cNvSpPr/>
      </dsp:nvSpPr>
      <dsp:spPr>
        <a:xfrm>
          <a:off x="824868" y="709560"/>
          <a:ext cx="526075" cy="140514"/>
        </a:xfrm>
        <a:custGeom>
          <a:avLst/>
          <a:gdLst/>
          <a:ahLst/>
          <a:cxnLst/>
          <a:rect l="0" t="0" r="0" b="0"/>
          <a:pathLst>
            <a:path>
              <a:moveTo>
                <a:pt x="526075" y="0"/>
              </a:moveTo>
              <a:lnTo>
                <a:pt x="526075" y="70257"/>
              </a:lnTo>
              <a:lnTo>
                <a:pt x="0" y="70257"/>
              </a:lnTo>
              <a:lnTo>
                <a:pt x="0" y="14051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1C6A283-AFA8-4375-8A44-5131B5395D03}">
      <dsp:nvSpPr>
        <dsp:cNvPr id="0" name=""/>
        <dsp:cNvSpPr/>
      </dsp:nvSpPr>
      <dsp:spPr>
        <a:xfrm>
          <a:off x="605186" y="850074"/>
          <a:ext cx="439362" cy="292908"/>
        </a:xfrm>
        <a:prstGeom prst="roundRect">
          <a:avLst>
            <a:gd name="adj" fmla="val 10000"/>
          </a:avLst>
        </a:prstGeom>
        <a:solidFill>
          <a:schemeClr val="accent6"/>
        </a:solidFill>
        <a:ln w="19050" cap="flat" cmpd="sng" algn="ctr">
          <a:solidFill>
            <a:schemeClr val="lt1"/>
          </a:solidFill>
          <a:prstDash val="solid"/>
          <a:miter lim="800000"/>
        </a:ln>
        <a:effectLst/>
      </dsp:spPr>
      <dsp:style>
        <a:lnRef idx="3">
          <a:schemeClr val="lt1"/>
        </a:lnRef>
        <a:fillRef idx="1">
          <a:schemeClr val="accent6"/>
        </a:fillRef>
        <a:effectRef idx="1">
          <a:schemeClr val="accent6"/>
        </a:effectRef>
        <a:fontRef idx="minor">
          <a:schemeClr val="lt1"/>
        </a:fontRef>
      </dsp:style>
      <dsp:txBody>
        <a:bodyPr spcFirstLastPara="0" vert="horz" wrap="square" lIns="22860" tIns="22860" rIns="22860" bIns="22860" numCol="1" spcCol="1270" anchor="ctr" anchorCtr="0">
          <a:noAutofit/>
        </a:bodyPr>
        <a:lstStyle/>
        <a:p>
          <a:pPr marL="0" lvl="0" indent="0" algn="ctr" defTabSz="266700">
            <a:lnSpc>
              <a:spcPct val="90000"/>
            </a:lnSpc>
            <a:spcBef>
              <a:spcPct val="0"/>
            </a:spcBef>
            <a:spcAft>
              <a:spcPct val="35000"/>
            </a:spcAft>
            <a:buNone/>
          </a:pPr>
          <a:r>
            <a:rPr lang="en-US" sz="600" kern="1200" dirty="0"/>
            <a:t>HTTP</a:t>
          </a:r>
          <a:endParaRPr lang="en-IL" sz="600" kern="1200" dirty="0"/>
        </a:p>
      </dsp:txBody>
      <dsp:txXfrm>
        <a:off x="613765" y="858653"/>
        <a:ext cx="422204" cy="275750"/>
      </dsp:txXfrm>
    </dsp:sp>
    <dsp:sp modelId="{06054EEF-20BC-4F1D-BA7C-B744196C52DC}">
      <dsp:nvSpPr>
        <dsp:cNvPr id="0" name=""/>
        <dsp:cNvSpPr/>
      </dsp:nvSpPr>
      <dsp:spPr>
        <a:xfrm>
          <a:off x="254346" y="1097263"/>
          <a:ext cx="570521" cy="91440"/>
        </a:xfrm>
        <a:custGeom>
          <a:avLst/>
          <a:gdLst/>
          <a:ahLst/>
          <a:cxnLst/>
          <a:rect l="0" t="0" r="0" b="0"/>
          <a:pathLst>
            <a:path>
              <a:moveTo>
                <a:pt x="570521" y="45720"/>
              </a:moveTo>
              <a:lnTo>
                <a:pt x="570521" y="89774"/>
              </a:lnTo>
              <a:lnTo>
                <a:pt x="0" y="89774"/>
              </a:lnTo>
              <a:lnTo>
                <a:pt x="0" y="133828"/>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7309892-622C-4293-8AF9-530E264694EF}">
      <dsp:nvSpPr>
        <dsp:cNvPr id="0" name=""/>
        <dsp:cNvSpPr/>
      </dsp:nvSpPr>
      <dsp:spPr>
        <a:xfrm>
          <a:off x="34665" y="1231091"/>
          <a:ext cx="439362" cy="292908"/>
        </a:xfrm>
        <a:prstGeom prst="roundRect">
          <a:avLst>
            <a:gd name="adj" fmla="val 10000"/>
          </a:avLst>
        </a:prstGeom>
        <a:solidFill>
          <a:schemeClr val="accent1"/>
        </a:solidFill>
        <a:ln w="19050" cap="flat" cmpd="sng" algn="ctr">
          <a:solidFill>
            <a:schemeClr val="lt1"/>
          </a:solidFill>
          <a:prstDash val="solid"/>
          <a:miter lim="800000"/>
        </a:ln>
        <a:effectLst/>
      </dsp:spPr>
      <dsp:style>
        <a:lnRef idx="3">
          <a:schemeClr val="lt1"/>
        </a:lnRef>
        <a:fillRef idx="1">
          <a:schemeClr val="accent1"/>
        </a:fillRef>
        <a:effectRef idx="1">
          <a:schemeClr val="accent1"/>
        </a:effectRef>
        <a:fontRef idx="minor">
          <a:schemeClr val="lt1"/>
        </a:fontRef>
      </dsp:style>
      <dsp:txBody>
        <a:bodyPr spcFirstLastPara="0" vert="horz" wrap="square" lIns="22860" tIns="22860" rIns="22860" bIns="22860" numCol="1" spcCol="1270" anchor="ctr" anchorCtr="0">
          <a:noAutofit/>
        </a:bodyPr>
        <a:lstStyle/>
        <a:p>
          <a:pPr marL="0" lvl="0" indent="0" algn="ctr" defTabSz="266700">
            <a:lnSpc>
              <a:spcPct val="90000"/>
            </a:lnSpc>
            <a:spcBef>
              <a:spcPct val="0"/>
            </a:spcBef>
            <a:spcAft>
              <a:spcPct val="35000"/>
            </a:spcAft>
            <a:buNone/>
          </a:pPr>
          <a:r>
            <a:rPr lang="en-US" sz="600" kern="1200" dirty="0"/>
            <a:t>HTTP1.0</a:t>
          </a:r>
          <a:endParaRPr lang="en-IL" sz="600" kern="1200" dirty="0"/>
        </a:p>
      </dsp:txBody>
      <dsp:txXfrm>
        <a:off x="43244" y="1239670"/>
        <a:ext cx="422204" cy="275750"/>
      </dsp:txXfrm>
    </dsp:sp>
    <dsp:sp modelId="{DF4971DA-B6B4-4EC7-83B3-DF24FFE1ADAD}">
      <dsp:nvSpPr>
        <dsp:cNvPr id="0" name=""/>
        <dsp:cNvSpPr/>
      </dsp:nvSpPr>
      <dsp:spPr>
        <a:xfrm>
          <a:off x="779148" y="1097263"/>
          <a:ext cx="91440" cy="91440"/>
        </a:xfrm>
        <a:custGeom>
          <a:avLst/>
          <a:gdLst/>
          <a:ahLst/>
          <a:cxnLst/>
          <a:rect l="0" t="0" r="0" b="0"/>
          <a:pathLst>
            <a:path>
              <a:moveTo>
                <a:pt x="45720" y="45720"/>
              </a:moveTo>
              <a:lnTo>
                <a:pt x="45720" y="89774"/>
              </a:lnTo>
              <a:lnTo>
                <a:pt x="46370" y="89774"/>
              </a:lnTo>
              <a:lnTo>
                <a:pt x="46370" y="133828"/>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0CFACCD-87BC-4CC3-9573-7FA3A05B75D8}">
      <dsp:nvSpPr>
        <dsp:cNvPr id="0" name=""/>
        <dsp:cNvSpPr/>
      </dsp:nvSpPr>
      <dsp:spPr>
        <a:xfrm>
          <a:off x="605837" y="1231091"/>
          <a:ext cx="439362" cy="292908"/>
        </a:xfrm>
        <a:prstGeom prst="roundRect">
          <a:avLst>
            <a:gd name="adj" fmla="val 10000"/>
          </a:avLst>
        </a:prstGeom>
        <a:solidFill>
          <a:schemeClr val="accent1"/>
        </a:solidFill>
        <a:ln w="19050" cap="flat" cmpd="sng" algn="ctr">
          <a:solidFill>
            <a:schemeClr val="lt1"/>
          </a:solidFill>
          <a:prstDash val="solid"/>
          <a:miter lim="800000"/>
        </a:ln>
        <a:effectLst/>
      </dsp:spPr>
      <dsp:style>
        <a:lnRef idx="3">
          <a:schemeClr val="lt1"/>
        </a:lnRef>
        <a:fillRef idx="1">
          <a:schemeClr val="accent1"/>
        </a:fillRef>
        <a:effectRef idx="1">
          <a:schemeClr val="accent1"/>
        </a:effectRef>
        <a:fontRef idx="minor">
          <a:schemeClr val="lt1"/>
        </a:fontRef>
      </dsp:style>
      <dsp:txBody>
        <a:bodyPr spcFirstLastPara="0" vert="horz" wrap="square" lIns="22860" tIns="22860" rIns="22860" bIns="22860" numCol="1" spcCol="1270" anchor="ctr" anchorCtr="0">
          <a:noAutofit/>
        </a:bodyPr>
        <a:lstStyle/>
        <a:p>
          <a:pPr marL="0" lvl="0" indent="0" algn="ctr" defTabSz="266700">
            <a:lnSpc>
              <a:spcPct val="90000"/>
            </a:lnSpc>
            <a:spcBef>
              <a:spcPct val="0"/>
            </a:spcBef>
            <a:spcAft>
              <a:spcPct val="35000"/>
            </a:spcAft>
            <a:buNone/>
          </a:pPr>
          <a:r>
            <a:rPr lang="en-US" sz="600" kern="1200" dirty="0"/>
            <a:t>HTTP1.1</a:t>
          </a:r>
          <a:endParaRPr lang="en-IL" sz="600" kern="1200" dirty="0"/>
        </a:p>
      </dsp:txBody>
      <dsp:txXfrm>
        <a:off x="614416" y="1239670"/>
        <a:ext cx="422204" cy="275750"/>
      </dsp:txXfrm>
    </dsp:sp>
    <dsp:sp modelId="{63CC0B72-16D1-4DC3-98DD-C815EFE06161}">
      <dsp:nvSpPr>
        <dsp:cNvPr id="0" name=""/>
        <dsp:cNvSpPr/>
      </dsp:nvSpPr>
      <dsp:spPr>
        <a:xfrm>
          <a:off x="824868" y="1097263"/>
          <a:ext cx="571821" cy="91440"/>
        </a:xfrm>
        <a:custGeom>
          <a:avLst/>
          <a:gdLst/>
          <a:ahLst/>
          <a:cxnLst/>
          <a:rect l="0" t="0" r="0" b="0"/>
          <a:pathLst>
            <a:path>
              <a:moveTo>
                <a:pt x="0" y="45720"/>
              </a:moveTo>
              <a:lnTo>
                <a:pt x="0" y="89774"/>
              </a:lnTo>
              <a:lnTo>
                <a:pt x="571821" y="89774"/>
              </a:lnTo>
              <a:lnTo>
                <a:pt x="571821" y="133828"/>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8AD348C-E3B4-4B62-91DA-04148704593F}">
      <dsp:nvSpPr>
        <dsp:cNvPr id="0" name=""/>
        <dsp:cNvSpPr/>
      </dsp:nvSpPr>
      <dsp:spPr>
        <a:xfrm>
          <a:off x="1177008" y="1231091"/>
          <a:ext cx="439362" cy="292908"/>
        </a:xfrm>
        <a:prstGeom prst="roundRect">
          <a:avLst>
            <a:gd name="adj" fmla="val 10000"/>
          </a:avLst>
        </a:prstGeom>
        <a:solidFill>
          <a:schemeClr val="accent1"/>
        </a:solidFill>
        <a:ln w="19050" cap="flat" cmpd="sng" algn="ctr">
          <a:solidFill>
            <a:schemeClr val="lt1"/>
          </a:solidFill>
          <a:prstDash val="solid"/>
          <a:miter lim="800000"/>
        </a:ln>
        <a:effectLst/>
      </dsp:spPr>
      <dsp:style>
        <a:lnRef idx="3">
          <a:schemeClr val="lt1"/>
        </a:lnRef>
        <a:fillRef idx="1">
          <a:schemeClr val="accent1"/>
        </a:fillRef>
        <a:effectRef idx="1">
          <a:schemeClr val="accent1"/>
        </a:effectRef>
        <a:fontRef idx="minor">
          <a:schemeClr val="lt1"/>
        </a:fontRef>
      </dsp:style>
      <dsp:txBody>
        <a:bodyPr spcFirstLastPara="0" vert="horz" wrap="square" lIns="22860" tIns="22860" rIns="22860" bIns="22860" numCol="1" spcCol="1270" anchor="ctr" anchorCtr="0">
          <a:noAutofit/>
        </a:bodyPr>
        <a:lstStyle/>
        <a:p>
          <a:pPr marL="0" lvl="0" indent="0" algn="ctr" defTabSz="266700">
            <a:lnSpc>
              <a:spcPct val="90000"/>
            </a:lnSpc>
            <a:spcBef>
              <a:spcPct val="0"/>
            </a:spcBef>
            <a:spcAft>
              <a:spcPct val="35000"/>
            </a:spcAft>
            <a:buNone/>
          </a:pPr>
          <a:r>
            <a:rPr lang="en-US" sz="600" kern="1200" dirty="0"/>
            <a:t>HTTP2.0</a:t>
          </a:r>
          <a:endParaRPr lang="en-IL" sz="600" kern="1200" dirty="0"/>
        </a:p>
      </dsp:txBody>
      <dsp:txXfrm>
        <a:off x="1185587" y="1239670"/>
        <a:ext cx="422204" cy="275750"/>
      </dsp:txXfrm>
    </dsp:sp>
    <dsp:sp modelId="{BFEFF967-A096-4258-8E8F-CEB2FDF33849}">
      <dsp:nvSpPr>
        <dsp:cNvPr id="0" name=""/>
        <dsp:cNvSpPr/>
      </dsp:nvSpPr>
      <dsp:spPr>
        <a:xfrm>
          <a:off x="1305223" y="709560"/>
          <a:ext cx="91440" cy="140514"/>
        </a:xfrm>
        <a:custGeom>
          <a:avLst/>
          <a:gdLst/>
          <a:ahLst/>
          <a:cxnLst/>
          <a:rect l="0" t="0" r="0" b="0"/>
          <a:pathLst>
            <a:path>
              <a:moveTo>
                <a:pt x="45720" y="0"/>
              </a:moveTo>
              <a:lnTo>
                <a:pt x="45720" y="70257"/>
              </a:lnTo>
              <a:lnTo>
                <a:pt x="126131" y="70257"/>
              </a:lnTo>
              <a:lnTo>
                <a:pt x="126131" y="14051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C867209-6AD7-42A6-BF94-41F4BC6606D9}">
      <dsp:nvSpPr>
        <dsp:cNvPr id="0" name=""/>
        <dsp:cNvSpPr/>
      </dsp:nvSpPr>
      <dsp:spPr>
        <a:xfrm>
          <a:off x="1211674" y="850074"/>
          <a:ext cx="439362" cy="292908"/>
        </a:xfrm>
        <a:prstGeom prst="roundRect">
          <a:avLst>
            <a:gd name="adj" fmla="val 10000"/>
          </a:avLst>
        </a:prstGeom>
        <a:solidFill>
          <a:schemeClr val="accent1"/>
        </a:solidFill>
        <a:ln w="19050" cap="flat" cmpd="sng" algn="ctr">
          <a:solidFill>
            <a:schemeClr val="lt1"/>
          </a:solidFill>
          <a:prstDash val="solid"/>
          <a:miter lim="800000"/>
        </a:ln>
        <a:effectLst/>
      </dsp:spPr>
      <dsp:style>
        <a:lnRef idx="3">
          <a:schemeClr val="lt1"/>
        </a:lnRef>
        <a:fillRef idx="1">
          <a:schemeClr val="accent1"/>
        </a:fillRef>
        <a:effectRef idx="1">
          <a:schemeClr val="accent1"/>
        </a:effectRef>
        <a:fontRef idx="minor">
          <a:schemeClr val="lt1"/>
        </a:fontRef>
      </dsp:style>
      <dsp:txBody>
        <a:bodyPr spcFirstLastPara="0" vert="horz" wrap="square" lIns="22860" tIns="22860" rIns="22860" bIns="22860" numCol="1" spcCol="1270" anchor="ctr" anchorCtr="0">
          <a:noAutofit/>
        </a:bodyPr>
        <a:lstStyle/>
        <a:p>
          <a:pPr marL="0" lvl="0" indent="0" algn="ctr" defTabSz="266700">
            <a:lnSpc>
              <a:spcPct val="90000"/>
            </a:lnSpc>
            <a:spcBef>
              <a:spcPct val="0"/>
            </a:spcBef>
            <a:spcAft>
              <a:spcPct val="35000"/>
            </a:spcAft>
            <a:buNone/>
          </a:pPr>
          <a:r>
            <a:rPr lang="en-US" sz="600" kern="1200" dirty="0"/>
            <a:t>TLS</a:t>
          </a:r>
          <a:endParaRPr lang="en-IL" sz="600" kern="1200" dirty="0"/>
        </a:p>
      </dsp:txBody>
      <dsp:txXfrm>
        <a:off x="1220253" y="858653"/>
        <a:ext cx="422204" cy="27575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98B14F-0B98-4733-A955-AB45BD4FB7C7}">
      <dsp:nvSpPr>
        <dsp:cNvPr id="0" name=""/>
        <dsp:cNvSpPr/>
      </dsp:nvSpPr>
      <dsp:spPr>
        <a:xfrm>
          <a:off x="605837" y="437"/>
          <a:ext cx="439362" cy="29290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266700">
            <a:lnSpc>
              <a:spcPct val="90000"/>
            </a:lnSpc>
            <a:spcBef>
              <a:spcPct val="0"/>
            </a:spcBef>
            <a:spcAft>
              <a:spcPct val="35000"/>
            </a:spcAft>
            <a:buNone/>
          </a:pPr>
          <a:r>
            <a:rPr lang="en-US" sz="600" kern="1200" dirty="0">
              <a:solidFill>
                <a:schemeClr val="tx1"/>
              </a:solidFill>
            </a:rPr>
            <a:t>DNS over HTTPS</a:t>
          </a:r>
          <a:endParaRPr lang="en-IL" sz="600" kern="1200" dirty="0">
            <a:solidFill>
              <a:schemeClr val="tx1"/>
            </a:solidFill>
          </a:endParaRPr>
        </a:p>
      </dsp:txBody>
      <dsp:txXfrm>
        <a:off x="614416" y="9016"/>
        <a:ext cx="422204" cy="275750"/>
      </dsp:txXfrm>
    </dsp:sp>
    <dsp:sp modelId="{1E22B551-1BD5-48E1-8F40-7C7BAEF71A9A}">
      <dsp:nvSpPr>
        <dsp:cNvPr id="0" name=""/>
        <dsp:cNvSpPr/>
      </dsp:nvSpPr>
      <dsp:spPr>
        <a:xfrm>
          <a:off x="264557" y="293346"/>
          <a:ext cx="560960" cy="121703"/>
        </a:xfrm>
        <a:custGeom>
          <a:avLst/>
          <a:gdLst/>
          <a:ahLst/>
          <a:cxnLst/>
          <a:rect l="0" t="0" r="0" b="0"/>
          <a:pathLst>
            <a:path>
              <a:moveTo>
                <a:pt x="560960" y="0"/>
              </a:moveTo>
              <a:lnTo>
                <a:pt x="560960" y="60851"/>
              </a:lnTo>
              <a:lnTo>
                <a:pt x="0" y="60851"/>
              </a:lnTo>
              <a:lnTo>
                <a:pt x="0" y="12170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5B5F2A1-1958-4A59-A490-28326E9A0FDD}">
      <dsp:nvSpPr>
        <dsp:cNvPr id="0" name=""/>
        <dsp:cNvSpPr/>
      </dsp:nvSpPr>
      <dsp:spPr>
        <a:xfrm>
          <a:off x="44876" y="415049"/>
          <a:ext cx="439362" cy="292908"/>
        </a:xfrm>
        <a:prstGeom prst="roundRect">
          <a:avLst>
            <a:gd name="adj" fmla="val 10000"/>
          </a:avLst>
        </a:prstGeom>
        <a:solidFill>
          <a:schemeClr val="accent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266700">
            <a:lnSpc>
              <a:spcPct val="90000"/>
            </a:lnSpc>
            <a:spcBef>
              <a:spcPct val="0"/>
            </a:spcBef>
            <a:spcAft>
              <a:spcPct val="35000"/>
            </a:spcAft>
            <a:buNone/>
          </a:pPr>
          <a:r>
            <a:rPr lang="en-US" sz="600" kern="1200" dirty="0"/>
            <a:t>DNS</a:t>
          </a:r>
          <a:endParaRPr lang="en-IL" sz="600" kern="1200" dirty="0"/>
        </a:p>
      </dsp:txBody>
      <dsp:txXfrm>
        <a:off x="53455" y="423628"/>
        <a:ext cx="422204" cy="275750"/>
      </dsp:txXfrm>
    </dsp:sp>
    <dsp:sp modelId="{6CF62ECE-A456-4669-A34E-563445686E6A}">
      <dsp:nvSpPr>
        <dsp:cNvPr id="0" name=""/>
        <dsp:cNvSpPr/>
      </dsp:nvSpPr>
      <dsp:spPr>
        <a:xfrm>
          <a:off x="825518" y="293346"/>
          <a:ext cx="525425" cy="123305"/>
        </a:xfrm>
        <a:custGeom>
          <a:avLst/>
          <a:gdLst/>
          <a:ahLst/>
          <a:cxnLst/>
          <a:rect l="0" t="0" r="0" b="0"/>
          <a:pathLst>
            <a:path>
              <a:moveTo>
                <a:pt x="0" y="0"/>
              </a:moveTo>
              <a:lnTo>
                <a:pt x="0" y="61652"/>
              </a:lnTo>
              <a:lnTo>
                <a:pt x="525425" y="61652"/>
              </a:lnTo>
              <a:lnTo>
                <a:pt x="525425" y="12330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2D8F53F-FFCF-42B1-9476-5C7A8A201981}">
      <dsp:nvSpPr>
        <dsp:cNvPr id="0" name=""/>
        <dsp:cNvSpPr/>
      </dsp:nvSpPr>
      <dsp:spPr>
        <a:xfrm>
          <a:off x="1131262" y="416651"/>
          <a:ext cx="439362" cy="29290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266700">
            <a:lnSpc>
              <a:spcPct val="90000"/>
            </a:lnSpc>
            <a:spcBef>
              <a:spcPct val="0"/>
            </a:spcBef>
            <a:spcAft>
              <a:spcPct val="35000"/>
            </a:spcAft>
            <a:buNone/>
          </a:pPr>
          <a:r>
            <a:rPr lang="en-US" sz="600" kern="1200" dirty="0"/>
            <a:t>HTTPS</a:t>
          </a:r>
          <a:endParaRPr lang="en-IL" sz="600" kern="1200" dirty="0"/>
        </a:p>
      </dsp:txBody>
      <dsp:txXfrm>
        <a:off x="1139841" y="425230"/>
        <a:ext cx="422204" cy="275750"/>
      </dsp:txXfrm>
    </dsp:sp>
    <dsp:sp modelId="{D628B3F7-3A7E-486D-92CF-159E55607A56}">
      <dsp:nvSpPr>
        <dsp:cNvPr id="0" name=""/>
        <dsp:cNvSpPr/>
      </dsp:nvSpPr>
      <dsp:spPr>
        <a:xfrm>
          <a:off x="824868" y="709560"/>
          <a:ext cx="526075" cy="140514"/>
        </a:xfrm>
        <a:custGeom>
          <a:avLst/>
          <a:gdLst/>
          <a:ahLst/>
          <a:cxnLst/>
          <a:rect l="0" t="0" r="0" b="0"/>
          <a:pathLst>
            <a:path>
              <a:moveTo>
                <a:pt x="526075" y="0"/>
              </a:moveTo>
              <a:lnTo>
                <a:pt x="526075" y="70257"/>
              </a:lnTo>
              <a:lnTo>
                <a:pt x="0" y="70257"/>
              </a:lnTo>
              <a:lnTo>
                <a:pt x="0" y="14051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1C6A283-AFA8-4375-8A44-5131B5395D03}">
      <dsp:nvSpPr>
        <dsp:cNvPr id="0" name=""/>
        <dsp:cNvSpPr/>
      </dsp:nvSpPr>
      <dsp:spPr>
        <a:xfrm>
          <a:off x="605186" y="850074"/>
          <a:ext cx="439362" cy="292908"/>
        </a:xfrm>
        <a:prstGeom prst="roundRect">
          <a:avLst>
            <a:gd name="adj" fmla="val 10000"/>
          </a:avLst>
        </a:prstGeom>
        <a:solidFill>
          <a:schemeClr val="accent6"/>
        </a:solidFill>
        <a:ln w="19050" cap="flat" cmpd="sng" algn="ctr">
          <a:solidFill>
            <a:schemeClr val="lt1"/>
          </a:solidFill>
          <a:prstDash val="solid"/>
          <a:miter lim="800000"/>
        </a:ln>
        <a:effectLst/>
      </dsp:spPr>
      <dsp:style>
        <a:lnRef idx="3">
          <a:schemeClr val="lt1"/>
        </a:lnRef>
        <a:fillRef idx="1">
          <a:schemeClr val="accent6"/>
        </a:fillRef>
        <a:effectRef idx="1">
          <a:schemeClr val="accent6"/>
        </a:effectRef>
        <a:fontRef idx="minor">
          <a:schemeClr val="lt1"/>
        </a:fontRef>
      </dsp:style>
      <dsp:txBody>
        <a:bodyPr spcFirstLastPara="0" vert="horz" wrap="square" lIns="22860" tIns="22860" rIns="22860" bIns="22860" numCol="1" spcCol="1270" anchor="ctr" anchorCtr="0">
          <a:noAutofit/>
        </a:bodyPr>
        <a:lstStyle/>
        <a:p>
          <a:pPr marL="0" lvl="0" indent="0" algn="ctr" defTabSz="266700">
            <a:lnSpc>
              <a:spcPct val="90000"/>
            </a:lnSpc>
            <a:spcBef>
              <a:spcPct val="0"/>
            </a:spcBef>
            <a:spcAft>
              <a:spcPct val="35000"/>
            </a:spcAft>
            <a:buNone/>
          </a:pPr>
          <a:r>
            <a:rPr lang="en-US" sz="600" kern="1200" dirty="0"/>
            <a:t>HTTP</a:t>
          </a:r>
          <a:endParaRPr lang="en-IL" sz="600" kern="1200" dirty="0"/>
        </a:p>
      </dsp:txBody>
      <dsp:txXfrm>
        <a:off x="613765" y="858653"/>
        <a:ext cx="422204" cy="275750"/>
      </dsp:txXfrm>
    </dsp:sp>
    <dsp:sp modelId="{06054EEF-20BC-4F1D-BA7C-B744196C52DC}">
      <dsp:nvSpPr>
        <dsp:cNvPr id="0" name=""/>
        <dsp:cNvSpPr/>
      </dsp:nvSpPr>
      <dsp:spPr>
        <a:xfrm>
          <a:off x="254346" y="1097263"/>
          <a:ext cx="570521" cy="91440"/>
        </a:xfrm>
        <a:custGeom>
          <a:avLst/>
          <a:gdLst/>
          <a:ahLst/>
          <a:cxnLst/>
          <a:rect l="0" t="0" r="0" b="0"/>
          <a:pathLst>
            <a:path>
              <a:moveTo>
                <a:pt x="570521" y="45720"/>
              </a:moveTo>
              <a:lnTo>
                <a:pt x="570521" y="89774"/>
              </a:lnTo>
              <a:lnTo>
                <a:pt x="0" y="89774"/>
              </a:lnTo>
              <a:lnTo>
                <a:pt x="0" y="133828"/>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7309892-622C-4293-8AF9-530E264694EF}">
      <dsp:nvSpPr>
        <dsp:cNvPr id="0" name=""/>
        <dsp:cNvSpPr/>
      </dsp:nvSpPr>
      <dsp:spPr>
        <a:xfrm>
          <a:off x="34665" y="1231091"/>
          <a:ext cx="439362" cy="292908"/>
        </a:xfrm>
        <a:prstGeom prst="roundRect">
          <a:avLst>
            <a:gd name="adj" fmla="val 10000"/>
          </a:avLst>
        </a:prstGeom>
        <a:solidFill>
          <a:schemeClr val="accent6"/>
        </a:solidFill>
        <a:ln w="19050" cap="flat" cmpd="sng" algn="ctr">
          <a:solidFill>
            <a:schemeClr val="lt1"/>
          </a:solidFill>
          <a:prstDash val="solid"/>
          <a:miter lim="800000"/>
        </a:ln>
        <a:effectLst/>
      </dsp:spPr>
      <dsp:style>
        <a:lnRef idx="3">
          <a:schemeClr val="lt1"/>
        </a:lnRef>
        <a:fillRef idx="1">
          <a:schemeClr val="accent6"/>
        </a:fillRef>
        <a:effectRef idx="1">
          <a:schemeClr val="accent6"/>
        </a:effectRef>
        <a:fontRef idx="minor">
          <a:schemeClr val="lt1"/>
        </a:fontRef>
      </dsp:style>
      <dsp:txBody>
        <a:bodyPr spcFirstLastPara="0" vert="horz" wrap="square" lIns="22860" tIns="22860" rIns="22860" bIns="22860" numCol="1" spcCol="1270" anchor="ctr" anchorCtr="0">
          <a:noAutofit/>
        </a:bodyPr>
        <a:lstStyle/>
        <a:p>
          <a:pPr marL="0" lvl="0" indent="0" algn="ctr" defTabSz="266700">
            <a:lnSpc>
              <a:spcPct val="90000"/>
            </a:lnSpc>
            <a:spcBef>
              <a:spcPct val="0"/>
            </a:spcBef>
            <a:spcAft>
              <a:spcPct val="35000"/>
            </a:spcAft>
            <a:buNone/>
          </a:pPr>
          <a:r>
            <a:rPr lang="en-US" sz="600" kern="1200" dirty="0"/>
            <a:t>HTTP1.0</a:t>
          </a:r>
          <a:endParaRPr lang="en-IL" sz="600" kern="1200" dirty="0"/>
        </a:p>
      </dsp:txBody>
      <dsp:txXfrm>
        <a:off x="43244" y="1239670"/>
        <a:ext cx="422204" cy="275750"/>
      </dsp:txXfrm>
    </dsp:sp>
    <dsp:sp modelId="{DF4971DA-B6B4-4EC7-83B3-DF24FFE1ADAD}">
      <dsp:nvSpPr>
        <dsp:cNvPr id="0" name=""/>
        <dsp:cNvSpPr/>
      </dsp:nvSpPr>
      <dsp:spPr>
        <a:xfrm>
          <a:off x="779148" y="1097263"/>
          <a:ext cx="91440" cy="91440"/>
        </a:xfrm>
        <a:custGeom>
          <a:avLst/>
          <a:gdLst/>
          <a:ahLst/>
          <a:cxnLst/>
          <a:rect l="0" t="0" r="0" b="0"/>
          <a:pathLst>
            <a:path>
              <a:moveTo>
                <a:pt x="45720" y="45720"/>
              </a:moveTo>
              <a:lnTo>
                <a:pt x="45720" y="89774"/>
              </a:lnTo>
              <a:lnTo>
                <a:pt x="46370" y="89774"/>
              </a:lnTo>
              <a:lnTo>
                <a:pt x="46370" y="133828"/>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0CFACCD-87BC-4CC3-9573-7FA3A05B75D8}">
      <dsp:nvSpPr>
        <dsp:cNvPr id="0" name=""/>
        <dsp:cNvSpPr/>
      </dsp:nvSpPr>
      <dsp:spPr>
        <a:xfrm>
          <a:off x="605837" y="1231091"/>
          <a:ext cx="439362" cy="292908"/>
        </a:xfrm>
        <a:prstGeom prst="roundRect">
          <a:avLst>
            <a:gd name="adj" fmla="val 10000"/>
          </a:avLst>
        </a:prstGeom>
        <a:solidFill>
          <a:schemeClr val="accent1"/>
        </a:solidFill>
        <a:ln w="19050" cap="flat" cmpd="sng" algn="ctr">
          <a:solidFill>
            <a:schemeClr val="lt1"/>
          </a:solidFill>
          <a:prstDash val="solid"/>
          <a:miter lim="800000"/>
        </a:ln>
        <a:effectLst/>
      </dsp:spPr>
      <dsp:style>
        <a:lnRef idx="3">
          <a:schemeClr val="lt1"/>
        </a:lnRef>
        <a:fillRef idx="1">
          <a:schemeClr val="accent1"/>
        </a:fillRef>
        <a:effectRef idx="1">
          <a:schemeClr val="accent1"/>
        </a:effectRef>
        <a:fontRef idx="minor">
          <a:schemeClr val="lt1"/>
        </a:fontRef>
      </dsp:style>
      <dsp:txBody>
        <a:bodyPr spcFirstLastPara="0" vert="horz" wrap="square" lIns="22860" tIns="22860" rIns="22860" bIns="22860" numCol="1" spcCol="1270" anchor="ctr" anchorCtr="0">
          <a:noAutofit/>
        </a:bodyPr>
        <a:lstStyle/>
        <a:p>
          <a:pPr marL="0" lvl="0" indent="0" algn="ctr" defTabSz="266700">
            <a:lnSpc>
              <a:spcPct val="90000"/>
            </a:lnSpc>
            <a:spcBef>
              <a:spcPct val="0"/>
            </a:spcBef>
            <a:spcAft>
              <a:spcPct val="35000"/>
            </a:spcAft>
            <a:buNone/>
          </a:pPr>
          <a:r>
            <a:rPr lang="en-US" sz="600" kern="1200" dirty="0"/>
            <a:t>HTTP1.1</a:t>
          </a:r>
          <a:endParaRPr lang="en-IL" sz="600" kern="1200" dirty="0"/>
        </a:p>
      </dsp:txBody>
      <dsp:txXfrm>
        <a:off x="614416" y="1239670"/>
        <a:ext cx="422204" cy="275750"/>
      </dsp:txXfrm>
    </dsp:sp>
    <dsp:sp modelId="{63CC0B72-16D1-4DC3-98DD-C815EFE06161}">
      <dsp:nvSpPr>
        <dsp:cNvPr id="0" name=""/>
        <dsp:cNvSpPr/>
      </dsp:nvSpPr>
      <dsp:spPr>
        <a:xfrm>
          <a:off x="824868" y="1097263"/>
          <a:ext cx="571821" cy="91440"/>
        </a:xfrm>
        <a:custGeom>
          <a:avLst/>
          <a:gdLst/>
          <a:ahLst/>
          <a:cxnLst/>
          <a:rect l="0" t="0" r="0" b="0"/>
          <a:pathLst>
            <a:path>
              <a:moveTo>
                <a:pt x="0" y="45720"/>
              </a:moveTo>
              <a:lnTo>
                <a:pt x="0" y="89774"/>
              </a:lnTo>
              <a:lnTo>
                <a:pt x="571821" y="89774"/>
              </a:lnTo>
              <a:lnTo>
                <a:pt x="571821" y="133828"/>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8AD348C-E3B4-4B62-91DA-04148704593F}">
      <dsp:nvSpPr>
        <dsp:cNvPr id="0" name=""/>
        <dsp:cNvSpPr/>
      </dsp:nvSpPr>
      <dsp:spPr>
        <a:xfrm>
          <a:off x="1177008" y="1231091"/>
          <a:ext cx="439362" cy="292908"/>
        </a:xfrm>
        <a:prstGeom prst="roundRect">
          <a:avLst>
            <a:gd name="adj" fmla="val 10000"/>
          </a:avLst>
        </a:prstGeom>
        <a:solidFill>
          <a:schemeClr val="accent1"/>
        </a:solidFill>
        <a:ln w="19050" cap="flat" cmpd="sng" algn="ctr">
          <a:solidFill>
            <a:schemeClr val="lt1"/>
          </a:solidFill>
          <a:prstDash val="solid"/>
          <a:miter lim="800000"/>
        </a:ln>
        <a:effectLst/>
      </dsp:spPr>
      <dsp:style>
        <a:lnRef idx="3">
          <a:schemeClr val="lt1"/>
        </a:lnRef>
        <a:fillRef idx="1">
          <a:schemeClr val="accent1"/>
        </a:fillRef>
        <a:effectRef idx="1">
          <a:schemeClr val="accent1"/>
        </a:effectRef>
        <a:fontRef idx="minor">
          <a:schemeClr val="lt1"/>
        </a:fontRef>
      </dsp:style>
      <dsp:txBody>
        <a:bodyPr spcFirstLastPara="0" vert="horz" wrap="square" lIns="22860" tIns="22860" rIns="22860" bIns="22860" numCol="1" spcCol="1270" anchor="ctr" anchorCtr="0">
          <a:noAutofit/>
        </a:bodyPr>
        <a:lstStyle/>
        <a:p>
          <a:pPr marL="0" lvl="0" indent="0" algn="ctr" defTabSz="266700">
            <a:lnSpc>
              <a:spcPct val="90000"/>
            </a:lnSpc>
            <a:spcBef>
              <a:spcPct val="0"/>
            </a:spcBef>
            <a:spcAft>
              <a:spcPct val="35000"/>
            </a:spcAft>
            <a:buNone/>
          </a:pPr>
          <a:r>
            <a:rPr lang="en-US" sz="600" kern="1200" dirty="0"/>
            <a:t>HTTP2.0</a:t>
          </a:r>
          <a:endParaRPr lang="en-IL" sz="600" kern="1200" dirty="0"/>
        </a:p>
      </dsp:txBody>
      <dsp:txXfrm>
        <a:off x="1185587" y="1239670"/>
        <a:ext cx="422204" cy="275750"/>
      </dsp:txXfrm>
    </dsp:sp>
    <dsp:sp modelId="{BFEFF967-A096-4258-8E8F-CEB2FDF33849}">
      <dsp:nvSpPr>
        <dsp:cNvPr id="0" name=""/>
        <dsp:cNvSpPr/>
      </dsp:nvSpPr>
      <dsp:spPr>
        <a:xfrm>
          <a:off x="1305223" y="709560"/>
          <a:ext cx="91440" cy="140514"/>
        </a:xfrm>
        <a:custGeom>
          <a:avLst/>
          <a:gdLst/>
          <a:ahLst/>
          <a:cxnLst/>
          <a:rect l="0" t="0" r="0" b="0"/>
          <a:pathLst>
            <a:path>
              <a:moveTo>
                <a:pt x="45720" y="0"/>
              </a:moveTo>
              <a:lnTo>
                <a:pt x="45720" y="70257"/>
              </a:lnTo>
              <a:lnTo>
                <a:pt x="126131" y="70257"/>
              </a:lnTo>
              <a:lnTo>
                <a:pt x="126131" y="14051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C867209-6AD7-42A6-BF94-41F4BC6606D9}">
      <dsp:nvSpPr>
        <dsp:cNvPr id="0" name=""/>
        <dsp:cNvSpPr/>
      </dsp:nvSpPr>
      <dsp:spPr>
        <a:xfrm>
          <a:off x="1211674" y="850074"/>
          <a:ext cx="439362" cy="292908"/>
        </a:xfrm>
        <a:prstGeom prst="roundRect">
          <a:avLst>
            <a:gd name="adj" fmla="val 10000"/>
          </a:avLst>
        </a:prstGeom>
        <a:solidFill>
          <a:schemeClr val="accent1"/>
        </a:solidFill>
        <a:ln w="19050" cap="flat" cmpd="sng" algn="ctr">
          <a:solidFill>
            <a:schemeClr val="lt1"/>
          </a:solidFill>
          <a:prstDash val="solid"/>
          <a:miter lim="800000"/>
        </a:ln>
        <a:effectLst/>
      </dsp:spPr>
      <dsp:style>
        <a:lnRef idx="3">
          <a:schemeClr val="lt1"/>
        </a:lnRef>
        <a:fillRef idx="1">
          <a:schemeClr val="accent1"/>
        </a:fillRef>
        <a:effectRef idx="1">
          <a:schemeClr val="accent1"/>
        </a:effectRef>
        <a:fontRef idx="minor">
          <a:schemeClr val="lt1"/>
        </a:fontRef>
      </dsp:style>
      <dsp:txBody>
        <a:bodyPr spcFirstLastPara="0" vert="horz" wrap="square" lIns="22860" tIns="22860" rIns="22860" bIns="22860" numCol="1" spcCol="1270" anchor="ctr" anchorCtr="0">
          <a:noAutofit/>
        </a:bodyPr>
        <a:lstStyle/>
        <a:p>
          <a:pPr marL="0" lvl="0" indent="0" algn="ctr" defTabSz="266700">
            <a:lnSpc>
              <a:spcPct val="90000"/>
            </a:lnSpc>
            <a:spcBef>
              <a:spcPct val="0"/>
            </a:spcBef>
            <a:spcAft>
              <a:spcPct val="35000"/>
            </a:spcAft>
            <a:buNone/>
          </a:pPr>
          <a:r>
            <a:rPr lang="en-US" sz="600" kern="1200" dirty="0"/>
            <a:t>TLS</a:t>
          </a:r>
          <a:endParaRPr lang="en-IL" sz="600" kern="1200" dirty="0"/>
        </a:p>
      </dsp:txBody>
      <dsp:txXfrm>
        <a:off x="1220253" y="858653"/>
        <a:ext cx="422204" cy="27575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98B14F-0B98-4733-A955-AB45BD4FB7C7}">
      <dsp:nvSpPr>
        <dsp:cNvPr id="0" name=""/>
        <dsp:cNvSpPr/>
      </dsp:nvSpPr>
      <dsp:spPr>
        <a:xfrm>
          <a:off x="605837" y="437"/>
          <a:ext cx="439362" cy="29290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266700">
            <a:lnSpc>
              <a:spcPct val="90000"/>
            </a:lnSpc>
            <a:spcBef>
              <a:spcPct val="0"/>
            </a:spcBef>
            <a:spcAft>
              <a:spcPct val="35000"/>
            </a:spcAft>
            <a:buNone/>
          </a:pPr>
          <a:r>
            <a:rPr lang="en-US" sz="600" kern="1200" dirty="0">
              <a:solidFill>
                <a:schemeClr val="tx1"/>
              </a:solidFill>
            </a:rPr>
            <a:t>DNS over HTTPS</a:t>
          </a:r>
          <a:endParaRPr lang="en-IL" sz="600" kern="1200" dirty="0">
            <a:solidFill>
              <a:schemeClr val="tx1"/>
            </a:solidFill>
          </a:endParaRPr>
        </a:p>
      </dsp:txBody>
      <dsp:txXfrm>
        <a:off x="614416" y="9016"/>
        <a:ext cx="422204" cy="275750"/>
      </dsp:txXfrm>
    </dsp:sp>
    <dsp:sp modelId="{1E22B551-1BD5-48E1-8F40-7C7BAEF71A9A}">
      <dsp:nvSpPr>
        <dsp:cNvPr id="0" name=""/>
        <dsp:cNvSpPr/>
      </dsp:nvSpPr>
      <dsp:spPr>
        <a:xfrm>
          <a:off x="264557" y="293346"/>
          <a:ext cx="560960" cy="121703"/>
        </a:xfrm>
        <a:custGeom>
          <a:avLst/>
          <a:gdLst/>
          <a:ahLst/>
          <a:cxnLst/>
          <a:rect l="0" t="0" r="0" b="0"/>
          <a:pathLst>
            <a:path>
              <a:moveTo>
                <a:pt x="560960" y="0"/>
              </a:moveTo>
              <a:lnTo>
                <a:pt x="560960" y="60851"/>
              </a:lnTo>
              <a:lnTo>
                <a:pt x="0" y="60851"/>
              </a:lnTo>
              <a:lnTo>
                <a:pt x="0" y="12170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5B5F2A1-1958-4A59-A490-28326E9A0FDD}">
      <dsp:nvSpPr>
        <dsp:cNvPr id="0" name=""/>
        <dsp:cNvSpPr/>
      </dsp:nvSpPr>
      <dsp:spPr>
        <a:xfrm>
          <a:off x="44876" y="415049"/>
          <a:ext cx="439362" cy="292908"/>
        </a:xfrm>
        <a:prstGeom prst="roundRect">
          <a:avLst>
            <a:gd name="adj" fmla="val 10000"/>
          </a:avLst>
        </a:prstGeom>
        <a:solidFill>
          <a:schemeClr val="accent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266700">
            <a:lnSpc>
              <a:spcPct val="90000"/>
            </a:lnSpc>
            <a:spcBef>
              <a:spcPct val="0"/>
            </a:spcBef>
            <a:spcAft>
              <a:spcPct val="35000"/>
            </a:spcAft>
            <a:buNone/>
          </a:pPr>
          <a:r>
            <a:rPr lang="en-US" sz="600" kern="1200" dirty="0"/>
            <a:t>DNS</a:t>
          </a:r>
          <a:endParaRPr lang="en-IL" sz="600" kern="1200" dirty="0"/>
        </a:p>
      </dsp:txBody>
      <dsp:txXfrm>
        <a:off x="53455" y="423628"/>
        <a:ext cx="422204" cy="275750"/>
      </dsp:txXfrm>
    </dsp:sp>
    <dsp:sp modelId="{6CF62ECE-A456-4669-A34E-563445686E6A}">
      <dsp:nvSpPr>
        <dsp:cNvPr id="0" name=""/>
        <dsp:cNvSpPr/>
      </dsp:nvSpPr>
      <dsp:spPr>
        <a:xfrm>
          <a:off x="825518" y="293346"/>
          <a:ext cx="525425" cy="123305"/>
        </a:xfrm>
        <a:custGeom>
          <a:avLst/>
          <a:gdLst/>
          <a:ahLst/>
          <a:cxnLst/>
          <a:rect l="0" t="0" r="0" b="0"/>
          <a:pathLst>
            <a:path>
              <a:moveTo>
                <a:pt x="0" y="0"/>
              </a:moveTo>
              <a:lnTo>
                <a:pt x="0" y="61652"/>
              </a:lnTo>
              <a:lnTo>
                <a:pt x="525425" y="61652"/>
              </a:lnTo>
              <a:lnTo>
                <a:pt x="525425" y="12330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2D8F53F-FFCF-42B1-9476-5C7A8A201981}">
      <dsp:nvSpPr>
        <dsp:cNvPr id="0" name=""/>
        <dsp:cNvSpPr/>
      </dsp:nvSpPr>
      <dsp:spPr>
        <a:xfrm>
          <a:off x="1131262" y="416651"/>
          <a:ext cx="439362" cy="29290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266700">
            <a:lnSpc>
              <a:spcPct val="90000"/>
            </a:lnSpc>
            <a:spcBef>
              <a:spcPct val="0"/>
            </a:spcBef>
            <a:spcAft>
              <a:spcPct val="35000"/>
            </a:spcAft>
            <a:buNone/>
          </a:pPr>
          <a:r>
            <a:rPr lang="en-US" sz="600" kern="1200" dirty="0"/>
            <a:t>HTTPS</a:t>
          </a:r>
          <a:endParaRPr lang="en-IL" sz="600" kern="1200" dirty="0"/>
        </a:p>
      </dsp:txBody>
      <dsp:txXfrm>
        <a:off x="1139841" y="425230"/>
        <a:ext cx="422204" cy="275750"/>
      </dsp:txXfrm>
    </dsp:sp>
    <dsp:sp modelId="{D628B3F7-3A7E-486D-92CF-159E55607A56}">
      <dsp:nvSpPr>
        <dsp:cNvPr id="0" name=""/>
        <dsp:cNvSpPr/>
      </dsp:nvSpPr>
      <dsp:spPr>
        <a:xfrm>
          <a:off x="824868" y="709560"/>
          <a:ext cx="526075" cy="140514"/>
        </a:xfrm>
        <a:custGeom>
          <a:avLst/>
          <a:gdLst/>
          <a:ahLst/>
          <a:cxnLst/>
          <a:rect l="0" t="0" r="0" b="0"/>
          <a:pathLst>
            <a:path>
              <a:moveTo>
                <a:pt x="526075" y="0"/>
              </a:moveTo>
              <a:lnTo>
                <a:pt x="526075" y="70257"/>
              </a:lnTo>
              <a:lnTo>
                <a:pt x="0" y="70257"/>
              </a:lnTo>
              <a:lnTo>
                <a:pt x="0" y="14051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1C6A283-AFA8-4375-8A44-5131B5395D03}">
      <dsp:nvSpPr>
        <dsp:cNvPr id="0" name=""/>
        <dsp:cNvSpPr/>
      </dsp:nvSpPr>
      <dsp:spPr>
        <a:xfrm>
          <a:off x="605186" y="850074"/>
          <a:ext cx="439362" cy="292908"/>
        </a:xfrm>
        <a:prstGeom prst="roundRect">
          <a:avLst>
            <a:gd name="adj" fmla="val 10000"/>
          </a:avLst>
        </a:prstGeom>
        <a:solidFill>
          <a:schemeClr val="accent6"/>
        </a:solidFill>
        <a:ln w="19050" cap="flat" cmpd="sng" algn="ctr">
          <a:solidFill>
            <a:schemeClr val="lt1"/>
          </a:solidFill>
          <a:prstDash val="solid"/>
          <a:miter lim="800000"/>
        </a:ln>
        <a:effectLst/>
      </dsp:spPr>
      <dsp:style>
        <a:lnRef idx="3">
          <a:schemeClr val="lt1"/>
        </a:lnRef>
        <a:fillRef idx="1">
          <a:schemeClr val="accent6"/>
        </a:fillRef>
        <a:effectRef idx="1">
          <a:schemeClr val="accent6"/>
        </a:effectRef>
        <a:fontRef idx="minor">
          <a:schemeClr val="lt1"/>
        </a:fontRef>
      </dsp:style>
      <dsp:txBody>
        <a:bodyPr spcFirstLastPara="0" vert="horz" wrap="square" lIns="22860" tIns="22860" rIns="22860" bIns="22860" numCol="1" spcCol="1270" anchor="ctr" anchorCtr="0">
          <a:noAutofit/>
        </a:bodyPr>
        <a:lstStyle/>
        <a:p>
          <a:pPr marL="0" lvl="0" indent="0" algn="ctr" defTabSz="266700">
            <a:lnSpc>
              <a:spcPct val="90000"/>
            </a:lnSpc>
            <a:spcBef>
              <a:spcPct val="0"/>
            </a:spcBef>
            <a:spcAft>
              <a:spcPct val="35000"/>
            </a:spcAft>
            <a:buNone/>
          </a:pPr>
          <a:r>
            <a:rPr lang="en-US" sz="600" kern="1200" dirty="0"/>
            <a:t>HTTP</a:t>
          </a:r>
          <a:endParaRPr lang="en-IL" sz="600" kern="1200" dirty="0"/>
        </a:p>
      </dsp:txBody>
      <dsp:txXfrm>
        <a:off x="613765" y="858653"/>
        <a:ext cx="422204" cy="275750"/>
      </dsp:txXfrm>
    </dsp:sp>
    <dsp:sp modelId="{06054EEF-20BC-4F1D-BA7C-B744196C52DC}">
      <dsp:nvSpPr>
        <dsp:cNvPr id="0" name=""/>
        <dsp:cNvSpPr/>
      </dsp:nvSpPr>
      <dsp:spPr>
        <a:xfrm>
          <a:off x="254346" y="1097263"/>
          <a:ext cx="570521" cy="91440"/>
        </a:xfrm>
        <a:custGeom>
          <a:avLst/>
          <a:gdLst/>
          <a:ahLst/>
          <a:cxnLst/>
          <a:rect l="0" t="0" r="0" b="0"/>
          <a:pathLst>
            <a:path>
              <a:moveTo>
                <a:pt x="570521" y="45720"/>
              </a:moveTo>
              <a:lnTo>
                <a:pt x="570521" y="89774"/>
              </a:lnTo>
              <a:lnTo>
                <a:pt x="0" y="89774"/>
              </a:lnTo>
              <a:lnTo>
                <a:pt x="0" y="133828"/>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7309892-622C-4293-8AF9-530E264694EF}">
      <dsp:nvSpPr>
        <dsp:cNvPr id="0" name=""/>
        <dsp:cNvSpPr/>
      </dsp:nvSpPr>
      <dsp:spPr>
        <a:xfrm>
          <a:off x="34665" y="1231091"/>
          <a:ext cx="439362" cy="292908"/>
        </a:xfrm>
        <a:prstGeom prst="roundRect">
          <a:avLst>
            <a:gd name="adj" fmla="val 10000"/>
          </a:avLst>
        </a:prstGeom>
        <a:solidFill>
          <a:schemeClr val="accent6"/>
        </a:solidFill>
        <a:ln w="19050" cap="flat" cmpd="sng" algn="ctr">
          <a:solidFill>
            <a:schemeClr val="lt1"/>
          </a:solidFill>
          <a:prstDash val="solid"/>
          <a:miter lim="800000"/>
        </a:ln>
        <a:effectLst/>
      </dsp:spPr>
      <dsp:style>
        <a:lnRef idx="3">
          <a:schemeClr val="lt1"/>
        </a:lnRef>
        <a:fillRef idx="1">
          <a:schemeClr val="accent6"/>
        </a:fillRef>
        <a:effectRef idx="1">
          <a:schemeClr val="accent6"/>
        </a:effectRef>
        <a:fontRef idx="minor">
          <a:schemeClr val="lt1"/>
        </a:fontRef>
      </dsp:style>
      <dsp:txBody>
        <a:bodyPr spcFirstLastPara="0" vert="horz" wrap="square" lIns="22860" tIns="22860" rIns="22860" bIns="22860" numCol="1" spcCol="1270" anchor="ctr" anchorCtr="0">
          <a:noAutofit/>
        </a:bodyPr>
        <a:lstStyle/>
        <a:p>
          <a:pPr marL="0" lvl="0" indent="0" algn="ctr" defTabSz="266700">
            <a:lnSpc>
              <a:spcPct val="90000"/>
            </a:lnSpc>
            <a:spcBef>
              <a:spcPct val="0"/>
            </a:spcBef>
            <a:spcAft>
              <a:spcPct val="35000"/>
            </a:spcAft>
            <a:buNone/>
          </a:pPr>
          <a:r>
            <a:rPr lang="en-US" sz="600" kern="1200" dirty="0"/>
            <a:t>HTTP1.0</a:t>
          </a:r>
          <a:endParaRPr lang="en-IL" sz="600" kern="1200" dirty="0"/>
        </a:p>
      </dsp:txBody>
      <dsp:txXfrm>
        <a:off x="43244" y="1239670"/>
        <a:ext cx="422204" cy="275750"/>
      </dsp:txXfrm>
    </dsp:sp>
    <dsp:sp modelId="{DF4971DA-B6B4-4EC7-83B3-DF24FFE1ADAD}">
      <dsp:nvSpPr>
        <dsp:cNvPr id="0" name=""/>
        <dsp:cNvSpPr/>
      </dsp:nvSpPr>
      <dsp:spPr>
        <a:xfrm>
          <a:off x="779148" y="1097263"/>
          <a:ext cx="91440" cy="91440"/>
        </a:xfrm>
        <a:custGeom>
          <a:avLst/>
          <a:gdLst/>
          <a:ahLst/>
          <a:cxnLst/>
          <a:rect l="0" t="0" r="0" b="0"/>
          <a:pathLst>
            <a:path>
              <a:moveTo>
                <a:pt x="45720" y="45720"/>
              </a:moveTo>
              <a:lnTo>
                <a:pt x="45720" y="89774"/>
              </a:lnTo>
              <a:lnTo>
                <a:pt x="46370" y="89774"/>
              </a:lnTo>
              <a:lnTo>
                <a:pt x="46370" y="133828"/>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0CFACCD-87BC-4CC3-9573-7FA3A05B75D8}">
      <dsp:nvSpPr>
        <dsp:cNvPr id="0" name=""/>
        <dsp:cNvSpPr/>
      </dsp:nvSpPr>
      <dsp:spPr>
        <a:xfrm>
          <a:off x="605837" y="1231091"/>
          <a:ext cx="439362" cy="292908"/>
        </a:xfrm>
        <a:prstGeom prst="roundRect">
          <a:avLst>
            <a:gd name="adj" fmla="val 10000"/>
          </a:avLst>
        </a:prstGeom>
        <a:solidFill>
          <a:schemeClr val="accent6"/>
        </a:solidFill>
        <a:ln w="19050" cap="flat" cmpd="sng" algn="ctr">
          <a:solidFill>
            <a:schemeClr val="lt1"/>
          </a:solidFill>
          <a:prstDash val="solid"/>
          <a:miter lim="800000"/>
        </a:ln>
        <a:effectLst/>
      </dsp:spPr>
      <dsp:style>
        <a:lnRef idx="3">
          <a:schemeClr val="lt1"/>
        </a:lnRef>
        <a:fillRef idx="1">
          <a:schemeClr val="accent6"/>
        </a:fillRef>
        <a:effectRef idx="1">
          <a:schemeClr val="accent6"/>
        </a:effectRef>
        <a:fontRef idx="minor">
          <a:schemeClr val="lt1"/>
        </a:fontRef>
      </dsp:style>
      <dsp:txBody>
        <a:bodyPr spcFirstLastPara="0" vert="horz" wrap="square" lIns="22860" tIns="22860" rIns="22860" bIns="22860" numCol="1" spcCol="1270" anchor="ctr" anchorCtr="0">
          <a:noAutofit/>
        </a:bodyPr>
        <a:lstStyle/>
        <a:p>
          <a:pPr marL="0" lvl="0" indent="0" algn="ctr" defTabSz="266700">
            <a:lnSpc>
              <a:spcPct val="90000"/>
            </a:lnSpc>
            <a:spcBef>
              <a:spcPct val="0"/>
            </a:spcBef>
            <a:spcAft>
              <a:spcPct val="35000"/>
            </a:spcAft>
            <a:buNone/>
          </a:pPr>
          <a:r>
            <a:rPr lang="en-US" sz="600" kern="1200" dirty="0"/>
            <a:t>HTTP1.1</a:t>
          </a:r>
          <a:endParaRPr lang="en-IL" sz="600" kern="1200" dirty="0"/>
        </a:p>
      </dsp:txBody>
      <dsp:txXfrm>
        <a:off x="614416" y="1239670"/>
        <a:ext cx="422204" cy="275750"/>
      </dsp:txXfrm>
    </dsp:sp>
    <dsp:sp modelId="{63CC0B72-16D1-4DC3-98DD-C815EFE06161}">
      <dsp:nvSpPr>
        <dsp:cNvPr id="0" name=""/>
        <dsp:cNvSpPr/>
      </dsp:nvSpPr>
      <dsp:spPr>
        <a:xfrm>
          <a:off x="824868" y="1097263"/>
          <a:ext cx="571821" cy="91440"/>
        </a:xfrm>
        <a:custGeom>
          <a:avLst/>
          <a:gdLst/>
          <a:ahLst/>
          <a:cxnLst/>
          <a:rect l="0" t="0" r="0" b="0"/>
          <a:pathLst>
            <a:path>
              <a:moveTo>
                <a:pt x="0" y="45720"/>
              </a:moveTo>
              <a:lnTo>
                <a:pt x="0" y="89774"/>
              </a:lnTo>
              <a:lnTo>
                <a:pt x="571821" y="89774"/>
              </a:lnTo>
              <a:lnTo>
                <a:pt x="571821" y="133828"/>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8AD348C-E3B4-4B62-91DA-04148704593F}">
      <dsp:nvSpPr>
        <dsp:cNvPr id="0" name=""/>
        <dsp:cNvSpPr/>
      </dsp:nvSpPr>
      <dsp:spPr>
        <a:xfrm>
          <a:off x="1177008" y="1231091"/>
          <a:ext cx="439362" cy="292908"/>
        </a:xfrm>
        <a:prstGeom prst="roundRect">
          <a:avLst>
            <a:gd name="adj" fmla="val 10000"/>
          </a:avLst>
        </a:prstGeom>
        <a:solidFill>
          <a:schemeClr val="accent1"/>
        </a:solidFill>
        <a:ln w="19050" cap="flat" cmpd="sng" algn="ctr">
          <a:solidFill>
            <a:schemeClr val="lt1"/>
          </a:solidFill>
          <a:prstDash val="solid"/>
          <a:miter lim="800000"/>
        </a:ln>
        <a:effectLst/>
      </dsp:spPr>
      <dsp:style>
        <a:lnRef idx="3">
          <a:schemeClr val="lt1"/>
        </a:lnRef>
        <a:fillRef idx="1">
          <a:schemeClr val="accent1"/>
        </a:fillRef>
        <a:effectRef idx="1">
          <a:schemeClr val="accent1"/>
        </a:effectRef>
        <a:fontRef idx="minor">
          <a:schemeClr val="lt1"/>
        </a:fontRef>
      </dsp:style>
      <dsp:txBody>
        <a:bodyPr spcFirstLastPara="0" vert="horz" wrap="square" lIns="22860" tIns="22860" rIns="22860" bIns="22860" numCol="1" spcCol="1270" anchor="ctr" anchorCtr="0">
          <a:noAutofit/>
        </a:bodyPr>
        <a:lstStyle/>
        <a:p>
          <a:pPr marL="0" lvl="0" indent="0" algn="ctr" defTabSz="266700">
            <a:lnSpc>
              <a:spcPct val="90000"/>
            </a:lnSpc>
            <a:spcBef>
              <a:spcPct val="0"/>
            </a:spcBef>
            <a:spcAft>
              <a:spcPct val="35000"/>
            </a:spcAft>
            <a:buNone/>
          </a:pPr>
          <a:r>
            <a:rPr lang="en-US" sz="600" kern="1200" dirty="0"/>
            <a:t>HTTP2.0</a:t>
          </a:r>
          <a:endParaRPr lang="en-IL" sz="600" kern="1200" dirty="0"/>
        </a:p>
      </dsp:txBody>
      <dsp:txXfrm>
        <a:off x="1185587" y="1239670"/>
        <a:ext cx="422204" cy="275750"/>
      </dsp:txXfrm>
    </dsp:sp>
    <dsp:sp modelId="{BFEFF967-A096-4258-8E8F-CEB2FDF33849}">
      <dsp:nvSpPr>
        <dsp:cNvPr id="0" name=""/>
        <dsp:cNvSpPr/>
      </dsp:nvSpPr>
      <dsp:spPr>
        <a:xfrm>
          <a:off x="1305223" y="709560"/>
          <a:ext cx="91440" cy="140514"/>
        </a:xfrm>
        <a:custGeom>
          <a:avLst/>
          <a:gdLst/>
          <a:ahLst/>
          <a:cxnLst/>
          <a:rect l="0" t="0" r="0" b="0"/>
          <a:pathLst>
            <a:path>
              <a:moveTo>
                <a:pt x="45720" y="0"/>
              </a:moveTo>
              <a:lnTo>
                <a:pt x="45720" y="70257"/>
              </a:lnTo>
              <a:lnTo>
                <a:pt x="126131" y="70257"/>
              </a:lnTo>
              <a:lnTo>
                <a:pt x="126131" y="14051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C867209-6AD7-42A6-BF94-41F4BC6606D9}">
      <dsp:nvSpPr>
        <dsp:cNvPr id="0" name=""/>
        <dsp:cNvSpPr/>
      </dsp:nvSpPr>
      <dsp:spPr>
        <a:xfrm>
          <a:off x="1211674" y="850074"/>
          <a:ext cx="439362" cy="292908"/>
        </a:xfrm>
        <a:prstGeom prst="roundRect">
          <a:avLst>
            <a:gd name="adj" fmla="val 10000"/>
          </a:avLst>
        </a:prstGeom>
        <a:solidFill>
          <a:schemeClr val="accent1"/>
        </a:solidFill>
        <a:ln w="19050" cap="flat" cmpd="sng" algn="ctr">
          <a:solidFill>
            <a:schemeClr val="lt1"/>
          </a:solidFill>
          <a:prstDash val="solid"/>
          <a:miter lim="800000"/>
        </a:ln>
        <a:effectLst/>
      </dsp:spPr>
      <dsp:style>
        <a:lnRef idx="3">
          <a:schemeClr val="lt1"/>
        </a:lnRef>
        <a:fillRef idx="1">
          <a:schemeClr val="accent1"/>
        </a:fillRef>
        <a:effectRef idx="1">
          <a:schemeClr val="accent1"/>
        </a:effectRef>
        <a:fontRef idx="minor">
          <a:schemeClr val="lt1"/>
        </a:fontRef>
      </dsp:style>
      <dsp:txBody>
        <a:bodyPr spcFirstLastPara="0" vert="horz" wrap="square" lIns="22860" tIns="22860" rIns="22860" bIns="22860" numCol="1" spcCol="1270" anchor="ctr" anchorCtr="0">
          <a:noAutofit/>
        </a:bodyPr>
        <a:lstStyle/>
        <a:p>
          <a:pPr marL="0" lvl="0" indent="0" algn="ctr" defTabSz="266700">
            <a:lnSpc>
              <a:spcPct val="90000"/>
            </a:lnSpc>
            <a:spcBef>
              <a:spcPct val="0"/>
            </a:spcBef>
            <a:spcAft>
              <a:spcPct val="35000"/>
            </a:spcAft>
            <a:buNone/>
          </a:pPr>
          <a:r>
            <a:rPr lang="en-US" sz="600" kern="1200" dirty="0"/>
            <a:t>TLS</a:t>
          </a:r>
          <a:endParaRPr lang="en-IL" sz="600" kern="1200" dirty="0"/>
        </a:p>
      </dsp:txBody>
      <dsp:txXfrm>
        <a:off x="1220253" y="858653"/>
        <a:ext cx="422204" cy="27575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98B14F-0B98-4733-A955-AB45BD4FB7C7}">
      <dsp:nvSpPr>
        <dsp:cNvPr id="0" name=""/>
        <dsp:cNvSpPr/>
      </dsp:nvSpPr>
      <dsp:spPr>
        <a:xfrm>
          <a:off x="605837" y="437"/>
          <a:ext cx="439362" cy="29290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266700">
            <a:lnSpc>
              <a:spcPct val="90000"/>
            </a:lnSpc>
            <a:spcBef>
              <a:spcPct val="0"/>
            </a:spcBef>
            <a:spcAft>
              <a:spcPct val="35000"/>
            </a:spcAft>
            <a:buNone/>
          </a:pPr>
          <a:r>
            <a:rPr lang="en-US" sz="600" kern="1200" dirty="0">
              <a:solidFill>
                <a:schemeClr val="tx1"/>
              </a:solidFill>
            </a:rPr>
            <a:t>DNS over HTTPS</a:t>
          </a:r>
          <a:endParaRPr lang="en-IL" sz="600" kern="1200" dirty="0">
            <a:solidFill>
              <a:schemeClr val="tx1"/>
            </a:solidFill>
          </a:endParaRPr>
        </a:p>
      </dsp:txBody>
      <dsp:txXfrm>
        <a:off x="614416" y="9016"/>
        <a:ext cx="422204" cy="275750"/>
      </dsp:txXfrm>
    </dsp:sp>
    <dsp:sp modelId="{1E22B551-1BD5-48E1-8F40-7C7BAEF71A9A}">
      <dsp:nvSpPr>
        <dsp:cNvPr id="0" name=""/>
        <dsp:cNvSpPr/>
      </dsp:nvSpPr>
      <dsp:spPr>
        <a:xfrm>
          <a:off x="264557" y="293346"/>
          <a:ext cx="560960" cy="121703"/>
        </a:xfrm>
        <a:custGeom>
          <a:avLst/>
          <a:gdLst/>
          <a:ahLst/>
          <a:cxnLst/>
          <a:rect l="0" t="0" r="0" b="0"/>
          <a:pathLst>
            <a:path>
              <a:moveTo>
                <a:pt x="560960" y="0"/>
              </a:moveTo>
              <a:lnTo>
                <a:pt x="560960" y="60851"/>
              </a:lnTo>
              <a:lnTo>
                <a:pt x="0" y="60851"/>
              </a:lnTo>
              <a:lnTo>
                <a:pt x="0" y="12170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5B5F2A1-1958-4A59-A490-28326E9A0FDD}">
      <dsp:nvSpPr>
        <dsp:cNvPr id="0" name=""/>
        <dsp:cNvSpPr/>
      </dsp:nvSpPr>
      <dsp:spPr>
        <a:xfrm>
          <a:off x="44876" y="415049"/>
          <a:ext cx="439362" cy="292908"/>
        </a:xfrm>
        <a:prstGeom prst="roundRect">
          <a:avLst>
            <a:gd name="adj" fmla="val 10000"/>
          </a:avLst>
        </a:prstGeom>
        <a:solidFill>
          <a:schemeClr val="accent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266700">
            <a:lnSpc>
              <a:spcPct val="90000"/>
            </a:lnSpc>
            <a:spcBef>
              <a:spcPct val="0"/>
            </a:spcBef>
            <a:spcAft>
              <a:spcPct val="35000"/>
            </a:spcAft>
            <a:buNone/>
          </a:pPr>
          <a:r>
            <a:rPr lang="en-US" sz="600" kern="1200" dirty="0"/>
            <a:t>DNS</a:t>
          </a:r>
          <a:endParaRPr lang="en-IL" sz="600" kern="1200" dirty="0"/>
        </a:p>
      </dsp:txBody>
      <dsp:txXfrm>
        <a:off x="53455" y="423628"/>
        <a:ext cx="422204" cy="275750"/>
      </dsp:txXfrm>
    </dsp:sp>
    <dsp:sp modelId="{6CF62ECE-A456-4669-A34E-563445686E6A}">
      <dsp:nvSpPr>
        <dsp:cNvPr id="0" name=""/>
        <dsp:cNvSpPr/>
      </dsp:nvSpPr>
      <dsp:spPr>
        <a:xfrm>
          <a:off x="825518" y="293346"/>
          <a:ext cx="525425" cy="123305"/>
        </a:xfrm>
        <a:custGeom>
          <a:avLst/>
          <a:gdLst/>
          <a:ahLst/>
          <a:cxnLst/>
          <a:rect l="0" t="0" r="0" b="0"/>
          <a:pathLst>
            <a:path>
              <a:moveTo>
                <a:pt x="0" y="0"/>
              </a:moveTo>
              <a:lnTo>
                <a:pt x="0" y="61652"/>
              </a:lnTo>
              <a:lnTo>
                <a:pt x="525425" y="61652"/>
              </a:lnTo>
              <a:lnTo>
                <a:pt x="525425" y="12330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2D8F53F-FFCF-42B1-9476-5C7A8A201981}">
      <dsp:nvSpPr>
        <dsp:cNvPr id="0" name=""/>
        <dsp:cNvSpPr/>
      </dsp:nvSpPr>
      <dsp:spPr>
        <a:xfrm>
          <a:off x="1131262" y="416651"/>
          <a:ext cx="439362" cy="29290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266700">
            <a:lnSpc>
              <a:spcPct val="90000"/>
            </a:lnSpc>
            <a:spcBef>
              <a:spcPct val="0"/>
            </a:spcBef>
            <a:spcAft>
              <a:spcPct val="35000"/>
            </a:spcAft>
            <a:buNone/>
          </a:pPr>
          <a:r>
            <a:rPr lang="en-US" sz="600" kern="1200" dirty="0"/>
            <a:t>HTTPS</a:t>
          </a:r>
          <a:endParaRPr lang="en-IL" sz="600" kern="1200" dirty="0"/>
        </a:p>
      </dsp:txBody>
      <dsp:txXfrm>
        <a:off x="1139841" y="425230"/>
        <a:ext cx="422204" cy="275750"/>
      </dsp:txXfrm>
    </dsp:sp>
    <dsp:sp modelId="{D628B3F7-3A7E-486D-92CF-159E55607A56}">
      <dsp:nvSpPr>
        <dsp:cNvPr id="0" name=""/>
        <dsp:cNvSpPr/>
      </dsp:nvSpPr>
      <dsp:spPr>
        <a:xfrm>
          <a:off x="824868" y="709560"/>
          <a:ext cx="526075" cy="140514"/>
        </a:xfrm>
        <a:custGeom>
          <a:avLst/>
          <a:gdLst/>
          <a:ahLst/>
          <a:cxnLst/>
          <a:rect l="0" t="0" r="0" b="0"/>
          <a:pathLst>
            <a:path>
              <a:moveTo>
                <a:pt x="526075" y="0"/>
              </a:moveTo>
              <a:lnTo>
                <a:pt x="526075" y="70257"/>
              </a:lnTo>
              <a:lnTo>
                <a:pt x="0" y="70257"/>
              </a:lnTo>
              <a:lnTo>
                <a:pt x="0" y="14051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1C6A283-AFA8-4375-8A44-5131B5395D03}">
      <dsp:nvSpPr>
        <dsp:cNvPr id="0" name=""/>
        <dsp:cNvSpPr/>
      </dsp:nvSpPr>
      <dsp:spPr>
        <a:xfrm>
          <a:off x="605186" y="850074"/>
          <a:ext cx="439362" cy="292908"/>
        </a:xfrm>
        <a:prstGeom prst="roundRect">
          <a:avLst>
            <a:gd name="adj" fmla="val 10000"/>
          </a:avLst>
        </a:prstGeom>
        <a:solidFill>
          <a:schemeClr val="accent6"/>
        </a:solidFill>
        <a:ln w="19050" cap="flat" cmpd="sng" algn="ctr">
          <a:solidFill>
            <a:schemeClr val="lt1"/>
          </a:solidFill>
          <a:prstDash val="solid"/>
          <a:miter lim="800000"/>
        </a:ln>
        <a:effectLst/>
      </dsp:spPr>
      <dsp:style>
        <a:lnRef idx="3">
          <a:schemeClr val="lt1"/>
        </a:lnRef>
        <a:fillRef idx="1">
          <a:schemeClr val="accent6"/>
        </a:fillRef>
        <a:effectRef idx="1">
          <a:schemeClr val="accent6"/>
        </a:effectRef>
        <a:fontRef idx="minor">
          <a:schemeClr val="lt1"/>
        </a:fontRef>
      </dsp:style>
      <dsp:txBody>
        <a:bodyPr spcFirstLastPara="0" vert="horz" wrap="square" lIns="22860" tIns="22860" rIns="22860" bIns="22860" numCol="1" spcCol="1270" anchor="ctr" anchorCtr="0">
          <a:noAutofit/>
        </a:bodyPr>
        <a:lstStyle/>
        <a:p>
          <a:pPr marL="0" lvl="0" indent="0" algn="ctr" defTabSz="266700">
            <a:lnSpc>
              <a:spcPct val="90000"/>
            </a:lnSpc>
            <a:spcBef>
              <a:spcPct val="0"/>
            </a:spcBef>
            <a:spcAft>
              <a:spcPct val="35000"/>
            </a:spcAft>
            <a:buNone/>
          </a:pPr>
          <a:r>
            <a:rPr lang="en-US" sz="600" kern="1200" dirty="0"/>
            <a:t>HTTP</a:t>
          </a:r>
          <a:endParaRPr lang="en-IL" sz="600" kern="1200" dirty="0"/>
        </a:p>
      </dsp:txBody>
      <dsp:txXfrm>
        <a:off x="613765" y="858653"/>
        <a:ext cx="422204" cy="275750"/>
      </dsp:txXfrm>
    </dsp:sp>
    <dsp:sp modelId="{06054EEF-20BC-4F1D-BA7C-B744196C52DC}">
      <dsp:nvSpPr>
        <dsp:cNvPr id="0" name=""/>
        <dsp:cNvSpPr/>
      </dsp:nvSpPr>
      <dsp:spPr>
        <a:xfrm>
          <a:off x="254346" y="1097263"/>
          <a:ext cx="570521" cy="91440"/>
        </a:xfrm>
        <a:custGeom>
          <a:avLst/>
          <a:gdLst/>
          <a:ahLst/>
          <a:cxnLst/>
          <a:rect l="0" t="0" r="0" b="0"/>
          <a:pathLst>
            <a:path>
              <a:moveTo>
                <a:pt x="570521" y="45720"/>
              </a:moveTo>
              <a:lnTo>
                <a:pt x="570521" y="89774"/>
              </a:lnTo>
              <a:lnTo>
                <a:pt x="0" y="89774"/>
              </a:lnTo>
              <a:lnTo>
                <a:pt x="0" y="133828"/>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7309892-622C-4293-8AF9-530E264694EF}">
      <dsp:nvSpPr>
        <dsp:cNvPr id="0" name=""/>
        <dsp:cNvSpPr/>
      </dsp:nvSpPr>
      <dsp:spPr>
        <a:xfrm>
          <a:off x="34665" y="1231091"/>
          <a:ext cx="439362" cy="292908"/>
        </a:xfrm>
        <a:prstGeom prst="roundRect">
          <a:avLst>
            <a:gd name="adj" fmla="val 10000"/>
          </a:avLst>
        </a:prstGeom>
        <a:solidFill>
          <a:schemeClr val="accent6"/>
        </a:solidFill>
        <a:ln w="19050" cap="flat" cmpd="sng" algn="ctr">
          <a:solidFill>
            <a:schemeClr val="lt1"/>
          </a:solidFill>
          <a:prstDash val="solid"/>
          <a:miter lim="800000"/>
        </a:ln>
        <a:effectLst/>
      </dsp:spPr>
      <dsp:style>
        <a:lnRef idx="3">
          <a:schemeClr val="lt1"/>
        </a:lnRef>
        <a:fillRef idx="1">
          <a:schemeClr val="accent6"/>
        </a:fillRef>
        <a:effectRef idx="1">
          <a:schemeClr val="accent6"/>
        </a:effectRef>
        <a:fontRef idx="minor">
          <a:schemeClr val="lt1"/>
        </a:fontRef>
      </dsp:style>
      <dsp:txBody>
        <a:bodyPr spcFirstLastPara="0" vert="horz" wrap="square" lIns="22860" tIns="22860" rIns="22860" bIns="22860" numCol="1" spcCol="1270" anchor="ctr" anchorCtr="0">
          <a:noAutofit/>
        </a:bodyPr>
        <a:lstStyle/>
        <a:p>
          <a:pPr marL="0" lvl="0" indent="0" algn="ctr" defTabSz="266700">
            <a:lnSpc>
              <a:spcPct val="90000"/>
            </a:lnSpc>
            <a:spcBef>
              <a:spcPct val="0"/>
            </a:spcBef>
            <a:spcAft>
              <a:spcPct val="35000"/>
            </a:spcAft>
            <a:buNone/>
          </a:pPr>
          <a:r>
            <a:rPr lang="en-US" sz="600" kern="1200" dirty="0"/>
            <a:t>HTTP1.0</a:t>
          </a:r>
          <a:endParaRPr lang="en-IL" sz="600" kern="1200" dirty="0"/>
        </a:p>
      </dsp:txBody>
      <dsp:txXfrm>
        <a:off x="43244" y="1239670"/>
        <a:ext cx="422204" cy="275750"/>
      </dsp:txXfrm>
    </dsp:sp>
    <dsp:sp modelId="{DF4971DA-B6B4-4EC7-83B3-DF24FFE1ADAD}">
      <dsp:nvSpPr>
        <dsp:cNvPr id="0" name=""/>
        <dsp:cNvSpPr/>
      </dsp:nvSpPr>
      <dsp:spPr>
        <a:xfrm>
          <a:off x="779148" y="1097263"/>
          <a:ext cx="91440" cy="91440"/>
        </a:xfrm>
        <a:custGeom>
          <a:avLst/>
          <a:gdLst/>
          <a:ahLst/>
          <a:cxnLst/>
          <a:rect l="0" t="0" r="0" b="0"/>
          <a:pathLst>
            <a:path>
              <a:moveTo>
                <a:pt x="45720" y="45720"/>
              </a:moveTo>
              <a:lnTo>
                <a:pt x="45720" y="89774"/>
              </a:lnTo>
              <a:lnTo>
                <a:pt x="46370" y="89774"/>
              </a:lnTo>
              <a:lnTo>
                <a:pt x="46370" y="133828"/>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0CFACCD-87BC-4CC3-9573-7FA3A05B75D8}">
      <dsp:nvSpPr>
        <dsp:cNvPr id="0" name=""/>
        <dsp:cNvSpPr/>
      </dsp:nvSpPr>
      <dsp:spPr>
        <a:xfrm>
          <a:off x="605837" y="1231091"/>
          <a:ext cx="439362" cy="292908"/>
        </a:xfrm>
        <a:prstGeom prst="roundRect">
          <a:avLst>
            <a:gd name="adj" fmla="val 10000"/>
          </a:avLst>
        </a:prstGeom>
        <a:solidFill>
          <a:schemeClr val="accent6"/>
        </a:solidFill>
        <a:ln w="19050" cap="flat" cmpd="sng" algn="ctr">
          <a:solidFill>
            <a:schemeClr val="lt1"/>
          </a:solidFill>
          <a:prstDash val="solid"/>
          <a:miter lim="800000"/>
        </a:ln>
        <a:effectLst/>
      </dsp:spPr>
      <dsp:style>
        <a:lnRef idx="3">
          <a:schemeClr val="lt1"/>
        </a:lnRef>
        <a:fillRef idx="1">
          <a:schemeClr val="accent6"/>
        </a:fillRef>
        <a:effectRef idx="1">
          <a:schemeClr val="accent6"/>
        </a:effectRef>
        <a:fontRef idx="minor">
          <a:schemeClr val="lt1"/>
        </a:fontRef>
      </dsp:style>
      <dsp:txBody>
        <a:bodyPr spcFirstLastPara="0" vert="horz" wrap="square" lIns="22860" tIns="22860" rIns="22860" bIns="22860" numCol="1" spcCol="1270" anchor="ctr" anchorCtr="0">
          <a:noAutofit/>
        </a:bodyPr>
        <a:lstStyle/>
        <a:p>
          <a:pPr marL="0" lvl="0" indent="0" algn="ctr" defTabSz="266700">
            <a:lnSpc>
              <a:spcPct val="90000"/>
            </a:lnSpc>
            <a:spcBef>
              <a:spcPct val="0"/>
            </a:spcBef>
            <a:spcAft>
              <a:spcPct val="35000"/>
            </a:spcAft>
            <a:buNone/>
          </a:pPr>
          <a:r>
            <a:rPr lang="en-US" sz="600" kern="1200" dirty="0"/>
            <a:t>HTTP1.1</a:t>
          </a:r>
          <a:endParaRPr lang="en-IL" sz="600" kern="1200" dirty="0"/>
        </a:p>
      </dsp:txBody>
      <dsp:txXfrm>
        <a:off x="614416" y="1239670"/>
        <a:ext cx="422204" cy="275750"/>
      </dsp:txXfrm>
    </dsp:sp>
    <dsp:sp modelId="{63CC0B72-16D1-4DC3-98DD-C815EFE06161}">
      <dsp:nvSpPr>
        <dsp:cNvPr id="0" name=""/>
        <dsp:cNvSpPr/>
      </dsp:nvSpPr>
      <dsp:spPr>
        <a:xfrm>
          <a:off x="824868" y="1097263"/>
          <a:ext cx="571821" cy="91440"/>
        </a:xfrm>
        <a:custGeom>
          <a:avLst/>
          <a:gdLst/>
          <a:ahLst/>
          <a:cxnLst/>
          <a:rect l="0" t="0" r="0" b="0"/>
          <a:pathLst>
            <a:path>
              <a:moveTo>
                <a:pt x="0" y="45720"/>
              </a:moveTo>
              <a:lnTo>
                <a:pt x="0" y="89774"/>
              </a:lnTo>
              <a:lnTo>
                <a:pt x="571821" y="89774"/>
              </a:lnTo>
              <a:lnTo>
                <a:pt x="571821" y="133828"/>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8AD348C-E3B4-4B62-91DA-04148704593F}">
      <dsp:nvSpPr>
        <dsp:cNvPr id="0" name=""/>
        <dsp:cNvSpPr/>
      </dsp:nvSpPr>
      <dsp:spPr>
        <a:xfrm>
          <a:off x="1177008" y="1231091"/>
          <a:ext cx="439362" cy="292908"/>
        </a:xfrm>
        <a:prstGeom prst="roundRect">
          <a:avLst>
            <a:gd name="adj" fmla="val 10000"/>
          </a:avLst>
        </a:prstGeom>
        <a:solidFill>
          <a:schemeClr val="accent6"/>
        </a:solidFill>
        <a:ln w="19050" cap="flat" cmpd="sng" algn="ctr">
          <a:solidFill>
            <a:schemeClr val="lt1"/>
          </a:solidFill>
          <a:prstDash val="solid"/>
          <a:miter lim="800000"/>
        </a:ln>
        <a:effectLst/>
      </dsp:spPr>
      <dsp:style>
        <a:lnRef idx="3">
          <a:schemeClr val="lt1"/>
        </a:lnRef>
        <a:fillRef idx="1">
          <a:schemeClr val="accent6"/>
        </a:fillRef>
        <a:effectRef idx="1">
          <a:schemeClr val="accent6"/>
        </a:effectRef>
        <a:fontRef idx="minor">
          <a:schemeClr val="lt1"/>
        </a:fontRef>
      </dsp:style>
      <dsp:txBody>
        <a:bodyPr spcFirstLastPara="0" vert="horz" wrap="square" lIns="22860" tIns="22860" rIns="22860" bIns="22860" numCol="1" spcCol="1270" anchor="ctr" anchorCtr="0">
          <a:noAutofit/>
        </a:bodyPr>
        <a:lstStyle/>
        <a:p>
          <a:pPr marL="0" lvl="0" indent="0" algn="ctr" defTabSz="266700">
            <a:lnSpc>
              <a:spcPct val="90000"/>
            </a:lnSpc>
            <a:spcBef>
              <a:spcPct val="0"/>
            </a:spcBef>
            <a:spcAft>
              <a:spcPct val="35000"/>
            </a:spcAft>
            <a:buNone/>
          </a:pPr>
          <a:r>
            <a:rPr lang="en-US" sz="600" kern="1200" dirty="0"/>
            <a:t>HTTP2.0</a:t>
          </a:r>
          <a:endParaRPr lang="en-IL" sz="600" kern="1200" dirty="0"/>
        </a:p>
      </dsp:txBody>
      <dsp:txXfrm>
        <a:off x="1185587" y="1239670"/>
        <a:ext cx="422204" cy="275750"/>
      </dsp:txXfrm>
    </dsp:sp>
    <dsp:sp modelId="{BFEFF967-A096-4258-8E8F-CEB2FDF33849}">
      <dsp:nvSpPr>
        <dsp:cNvPr id="0" name=""/>
        <dsp:cNvSpPr/>
      </dsp:nvSpPr>
      <dsp:spPr>
        <a:xfrm>
          <a:off x="1305223" y="709560"/>
          <a:ext cx="91440" cy="140514"/>
        </a:xfrm>
        <a:custGeom>
          <a:avLst/>
          <a:gdLst/>
          <a:ahLst/>
          <a:cxnLst/>
          <a:rect l="0" t="0" r="0" b="0"/>
          <a:pathLst>
            <a:path>
              <a:moveTo>
                <a:pt x="45720" y="0"/>
              </a:moveTo>
              <a:lnTo>
                <a:pt x="45720" y="70257"/>
              </a:lnTo>
              <a:lnTo>
                <a:pt x="126131" y="70257"/>
              </a:lnTo>
              <a:lnTo>
                <a:pt x="126131" y="14051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C867209-6AD7-42A6-BF94-41F4BC6606D9}">
      <dsp:nvSpPr>
        <dsp:cNvPr id="0" name=""/>
        <dsp:cNvSpPr/>
      </dsp:nvSpPr>
      <dsp:spPr>
        <a:xfrm>
          <a:off x="1211674" y="850074"/>
          <a:ext cx="439362" cy="292908"/>
        </a:xfrm>
        <a:prstGeom prst="roundRect">
          <a:avLst>
            <a:gd name="adj" fmla="val 10000"/>
          </a:avLst>
        </a:prstGeom>
        <a:solidFill>
          <a:schemeClr val="accent1"/>
        </a:solidFill>
        <a:ln w="19050" cap="flat" cmpd="sng" algn="ctr">
          <a:solidFill>
            <a:schemeClr val="lt1"/>
          </a:solidFill>
          <a:prstDash val="solid"/>
          <a:miter lim="800000"/>
        </a:ln>
        <a:effectLst/>
      </dsp:spPr>
      <dsp:style>
        <a:lnRef idx="3">
          <a:schemeClr val="lt1"/>
        </a:lnRef>
        <a:fillRef idx="1">
          <a:schemeClr val="accent1"/>
        </a:fillRef>
        <a:effectRef idx="1">
          <a:schemeClr val="accent1"/>
        </a:effectRef>
        <a:fontRef idx="minor">
          <a:schemeClr val="lt1"/>
        </a:fontRef>
      </dsp:style>
      <dsp:txBody>
        <a:bodyPr spcFirstLastPara="0" vert="horz" wrap="square" lIns="22860" tIns="22860" rIns="22860" bIns="22860" numCol="1" spcCol="1270" anchor="ctr" anchorCtr="0">
          <a:noAutofit/>
        </a:bodyPr>
        <a:lstStyle/>
        <a:p>
          <a:pPr marL="0" lvl="0" indent="0" algn="ctr" defTabSz="266700">
            <a:lnSpc>
              <a:spcPct val="90000"/>
            </a:lnSpc>
            <a:spcBef>
              <a:spcPct val="0"/>
            </a:spcBef>
            <a:spcAft>
              <a:spcPct val="35000"/>
            </a:spcAft>
            <a:buNone/>
          </a:pPr>
          <a:r>
            <a:rPr lang="en-US" sz="600" kern="1200" dirty="0"/>
            <a:t>TLS</a:t>
          </a:r>
          <a:endParaRPr lang="en-IL" sz="600" kern="1200" dirty="0"/>
        </a:p>
      </dsp:txBody>
      <dsp:txXfrm>
        <a:off x="1220253" y="858653"/>
        <a:ext cx="422204" cy="27575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98B14F-0B98-4733-A955-AB45BD4FB7C7}">
      <dsp:nvSpPr>
        <dsp:cNvPr id="0" name=""/>
        <dsp:cNvSpPr/>
      </dsp:nvSpPr>
      <dsp:spPr>
        <a:xfrm>
          <a:off x="605837" y="437"/>
          <a:ext cx="439362" cy="29290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266700">
            <a:lnSpc>
              <a:spcPct val="90000"/>
            </a:lnSpc>
            <a:spcBef>
              <a:spcPct val="0"/>
            </a:spcBef>
            <a:spcAft>
              <a:spcPct val="35000"/>
            </a:spcAft>
            <a:buNone/>
          </a:pPr>
          <a:r>
            <a:rPr lang="en-US" sz="600" kern="1200" dirty="0">
              <a:solidFill>
                <a:schemeClr val="tx1"/>
              </a:solidFill>
            </a:rPr>
            <a:t>DNS over HTTPS</a:t>
          </a:r>
          <a:endParaRPr lang="en-IL" sz="600" kern="1200" dirty="0">
            <a:solidFill>
              <a:schemeClr val="tx1"/>
            </a:solidFill>
          </a:endParaRPr>
        </a:p>
      </dsp:txBody>
      <dsp:txXfrm>
        <a:off x="614416" y="9016"/>
        <a:ext cx="422204" cy="275750"/>
      </dsp:txXfrm>
    </dsp:sp>
    <dsp:sp modelId="{1E22B551-1BD5-48E1-8F40-7C7BAEF71A9A}">
      <dsp:nvSpPr>
        <dsp:cNvPr id="0" name=""/>
        <dsp:cNvSpPr/>
      </dsp:nvSpPr>
      <dsp:spPr>
        <a:xfrm>
          <a:off x="264557" y="293346"/>
          <a:ext cx="560960" cy="121703"/>
        </a:xfrm>
        <a:custGeom>
          <a:avLst/>
          <a:gdLst/>
          <a:ahLst/>
          <a:cxnLst/>
          <a:rect l="0" t="0" r="0" b="0"/>
          <a:pathLst>
            <a:path>
              <a:moveTo>
                <a:pt x="560960" y="0"/>
              </a:moveTo>
              <a:lnTo>
                <a:pt x="560960" y="60851"/>
              </a:lnTo>
              <a:lnTo>
                <a:pt x="0" y="60851"/>
              </a:lnTo>
              <a:lnTo>
                <a:pt x="0" y="12170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5B5F2A1-1958-4A59-A490-28326E9A0FDD}">
      <dsp:nvSpPr>
        <dsp:cNvPr id="0" name=""/>
        <dsp:cNvSpPr/>
      </dsp:nvSpPr>
      <dsp:spPr>
        <a:xfrm>
          <a:off x="44876" y="415049"/>
          <a:ext cx="439362" cy="292908"/>
        </a:xfrm>
        <a:prstGeom prst="roundRect">
          <a:avLst>
            <a:gd name="adj" fmla="val 10000"/>
          </a:avLst>
        </a:prstGeom>
        <a:solidFill>
          <a:schemeClr val="accent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266700">
            <a:lnSpc>
              <a:spcPct val="90000"/>
            </a:lnSpc>
            <a:spcBef>
              <a:spcPct val="0"/>
            </a:spcBef>
            <a:spcAft>
              <a:spcPct val="35000"/>
            </a:spcAft>
            <a:buNone/>
          </a:pPr>
          <a:r>
            <a:rPr lang="en-US" sz="600" kern="1200" dirty="0"/>
            <a:t>DNS</a:t>
          </a:r>
          <a:endParaRPr lang="en-IL" sz="600" kern="1200" dirty="0"/>
        </a:p>
      </dsp:txBody>
      <dsp:txXfrm>
        <a:off x="53455" y="423628"/>
        <a:ext cx="422204" cy="275750"/>
      </dsp:txXfrm>
    </dsp:sp>
    <dsp:sp modelId="{6CF62ECE-A456-4669-A34E-563445686E6A}">
      <dsp:nvSpPr>
        <dsp:cNvPr id="0" name=""/>
        <dsp:cNvSpPr/>
      </dsp:nvSpPr>
      <dsp:spPr>
        <a:xfrm>
          <a:off x="825518" y="293346"/>
          <a:ext cx="525425" cy="123305"/>
        </a:xfrm>
        <a:custGeom>
          <a:avLst/>
          <a:gdLst/>
          <a:ahLst/>
          <a:cxnLst/>
          <a:rect l="0" t="0" r="0" b="0"/>
          <a:pathLst>
            <a:path>
              <a:moveTo>
                <a:pt x="0" y="0"/>
              </a:moveTo>
              <a:lnTo>
                <a:pt x="0" y="61652"/>
              </a:lnTo>
              <a:lnTo>
                <a:pt x="525425" y="61652"/>
              </a:lnTo>
              <a:lnTo>
                <a:pt x="525425" y="12330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2D8F53F-FFCF-42B1-9476-5C7A8A201981}">
      <dsp:nvSpPr>
        <dsp:cNvPr id="0" name=""/>
        <dsp:cNvSpPr/>
      </dsp:nvSpPr>
      <dsp:spPr>
        <a:xfrm>
          <a:off x="1131262" y="416651"/>
          <a:ext cx="439362" cy="29290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266700">
            <a:lnSpc>
              <a:spcPct val="90000"/>
            </a:lnSpc>
            <a:spcBef>
              <a:spcPct val="0"/>
            </a:spcBef>
            <a:spcAft>
              <a:spcPct val="35000"/>
            </a:spcAft>
            <a:buNone/>
          </a:pPr>
          <a:r>
            <a:rPr lang="en-US" sz="600" kern="1200" dirty="0"/>
            <a:t>HTTPS</a:t>
          </a:r>
          <a:endParaRPr lang="en-IL" sz="600" kern="1200" dirty="0"/>
        </a:p>
      </dsp:txBody>
      <dsp:txXfrm>
        <a:off x="1139841" y="425230"/>
        <a:ext cx="422204" cy="275750"/>
      </dsp:txXfrm>
    </dsp:sp>
    <dsp:sp modelId="{D628B3F7-3A7E-486D-92CF-159E55607A56}">
      <dsp:nvSpPr>
        <dsp:cNvPr id="0" name=""/>
        <dsp:cNvSpPr/>
      </dsp:nvSpPr>
      <dsp:spPr>
        <a:xfrm>
          <a:off x="824868" y="709560"/>
          <a:ext cx="526075" cy="140514"/>
        </a:xfrm>
        <a:custGeom>
          <a:avLst/>
          <a:gdLst/>
          <a:ahLst/>
          <a:cxnLst/>
          <a:rect l="0" t="0" r="0" b="0"/>
          <a:pathLst>
            <a:path>
              <a:moveTo>
                <a:pt x="526075" y="0"/>
              </a:moveTo>
              <a:lnTo>
                <a:pt x="526075" y="70257"/>
              </a:lnTo>
              <a:lnTo>
                <a:pt x="0" y="70257"/>
              </a:lnTo>
              <a:lnTo>
                <a:pt x="0" y="14051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1C6A283-AFA8-4375-8A44-5131B5395D03}">
      <dsp:nvSpPr>
        <dsp:cNvPr id="0" name=""/>
        <dsp:cNvSpPr/>
      </dsp:nvSpPr>
      <dsp:spPr>
        <a:xfrm>
          <a:off x="605186" y="850074"/>
          <a:ext cx="439362" cy="292908"/>
        </a:xfrm>
        <a:prstGeom prst="roundRect">
          <a:avLst>
            <a:gd name="adj" fmla="val 10000"/>
          </a:avLst>
        </a:prstGeom>
        <a:solidFill>
          <a:schemeClr val="accent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266700">
            <a:lnSpc>
              <a:spcPct val="90000"/>
            </a:lnSpc>
            <a:spcBef>
              <a:spcPct val="0"/>
            </a:spcBef>
            <a:spcAft>
              <a:spcPct val="35000"/>
            </a:spcAft>
            <a:buNone/>
          </a:pPr>
          <a:r>
            <a:rPr lang="en-US" sz="600" kern="1200" dirty="0"/>
            <a:t>HTTP</a:t>
          </a:r>
          <a:endParaRPr lang="en-IL" sz="600" kern="1200" dirty="0"/>
        </a:p>
      </dsp:txBody>
      <dsp:txXfrm>
        <a:off x="613765" y="858653"/>
        <a:ext cx="422204" cy="275750"/>
      </dsp:txXfrm>
    </dsp:sp>
    <dsp:sp modelId="{06054EEF-20BC-4F1D-BA7C-B744196C52DC}">
      <dsp:nvSpPr>
        <dsp:cNvPr id="0" name=""/>
        <dsp:cNvSpPr/>
      </dsp:nvSpPr>
      <dsp:spPr>
        <a:xfrm>
          <a:off x="254346" y="1097263"/>
          <a:ext cx="570521" cy="91440"/>
        </a:xfrm>
        <a:custGeom>
          <a:avLst/>
          <a:gdLst/>
          <a:ahLst/>
          <a:cxnLst/>
          <a:rect l="0" t="0" r="0" b="0"/>
          <a:pathLst>
            <a:path>
              <a:moveTo>
                <a:pt x="570521" y="45720"/>
              </a:moveTo>
              <a:lnTo>
                <a:pt x="570521" y="89774"/>
              </a:lnTo>
              <a:lnTo>
                <a:pt x="0" y="89774"/>
              </a:lnTo>
              <a:lnTo>
                <a:pt x="0" y="133828"/>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7309892-622C-4293-8AF9-530E264694EF}">
      <dsp:nvSpPr>
        <dsp:cNvPr id="0" name=""/>
        <dsp:cNvSpPr/>
      </dsp:nvSpPr>
      <dsp:spPr>
        <a:xfrm>
          <a:off x="34665" y="1231091"/>
          <a:ext cx="439362" cy="292908"/>
        </a:xfrm>
        <a:prstGeom prst="roundRect">
          <a:avLst>
            <a:gd name="adj" fmla="val 10000"/>
          </a:avLst>
        </a:prstGeom>
        <a:solidFill>
          <a:schemeClr val="accent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266700">
            <a:lnSpc>
              <a:spcPct val="90000"/>
            </a:lnSpc>
            <a:spcBef>
              <a:spcPct val="0"/>
            </a:spcBef>
            <a:spcAft>
              <a:spcPct val="35000"/>
            </a:spcAft>
            <a:buNone/>
          </a:pPr>
          <a:r>
            <a:rPr lang="en-US" sz="600" kern="1200" dirty="0"/>
            <a:t>HTTP1.0</a:t>
          </a:r>
          <a:endParaRPr lang="en-IL" sz="600" kern="1200" dirty="0"/>
        </a:p>
      </dsp:txBody>
      <dsp:txXfrm>
        <a:off x="43244" y="1239670"/>
        <a:ext cx="422204" cy="275750"/>
      </dsp:txXfrm>
    </dsp:sp>
    <dsp:sp modelId="{DF4971DA-B6B4-4EC7-83B3-DF24FFE1ADAD}">
      <dsp:nvSpPr>
        <dsp:cNvPr id="0" name=""/>
        <dsp:cNvSpPr/>
      </dsp:nvSpPr>
      <dsp:spPr>
        <a:xfrm>
          <a:off x="779148" y="1097263"/>
          <a:ext cx="91440" cy="91440"/>
        </a:xfrm>
        <a:custGeom>
          <a:avLst/>
          <a:gdLst/>
          <a:ahLst/>
          <a:cxnLst/>
          <a:rect l="0" t="0" r="0" b="0"/>
          <a:pathLst>
            <a:path>
              <a:moveTo>
                <a:pt x="45720" y="45720"/>
              </a:moveTo>
              <a:lnTo>
                <a:pt x="45720" y="89774"/>
              </a:lnTo>
              <a:lnTo>
                <a:pt x="46370" y="89774"/>
              </a:lnTo>
              <a:lnTo>
                <a:pt x="46370" y="133828"/>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0CFACCD-87BC-4CC3-9573-7FA3A05B75D8}">
      <dsp:nvSpPr>
        <dsp:cNvPr id="0" name=""/>
        <dsp:cNvSpPr/>
      </dsp:nvSpPr>
      <dsp:spPr>
        <a:xfrm>
          <a:off x="605837" y="1231091"/>
          <a:ext cx="439362" cy="292908"/>
        </a:xfrm>
        <a:prstGeom prst="roundRect">
          <a:avLst>
            <a:gd name="adj" fmla="val 10000"/>
          </a:avLst>
        </a:prstGeom>
        <a:solidFill>
          <a:schemeClr val="accent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266700">
            <a:lnSpc>
              <a:spcPct val="90000"/>
            </a:lnSpc>
            <a:spcBef>
              <a:spcPct val="0"/>
            </a:spcBef>
            <a:spcAft>
              <a:spcPct val="35000"/>
            </a:spcAft>
            <a:buNone/>
          </a:pPr>
          <a:r>
            <a:rPr lang="en-US" sz="600" kern="1200"/>
            <a:t>HTTP1.1</a:t>
          </a:r>
          <a:endParaRPr lang="en-IL" sz="600" kern="1200"/>
        </a:p>
      </dsp:txBody>
      <dsp:txXfrm>
        <a:off x="614416" y="1239670"/>
        <a:ext cx="422204" cy="275750"/>
      </dsp:txXfrm>
    </dsp:sp>
    <dsp:sp modelId="{63CC0B72-16D1-4DC3-98DD-C815EFE06161}">
      <dsp:nvSpPr>
        <dsp:cNvPr id="0" name=""/>
        <dsp:cNvSpPr/>
      </dsp:nvSpPr>
      <dsp:spPr>
        <a:xfrm>
          <a:off x="824868" y="1097263"/>
          <a:ext cx="571821" cy="91440"/>
        </a:xfrm>
        <a:custGeom>
          <a:avLst/>
          <a:gdLst/>
          <a:ahLst/>
          <a:cxnLst/>
          <a:rect l="0" t="0" r="0" b="0"/>
          <a:pathLst>
            <a:path>
              <a:moveTo>
                <a:pt x="0" y="45720"/>
              </a:moveTo>
              <a:lnTo>
                <a:pt x="0" y="89774"/>
              </a:lnTo>
              <a:lnTo>
                <a:pt x="571821" y="89774"/>
              </a:lnTo>
              <a:lnTo>
                <a:pt x="571821" y="133828"/>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8AD348C-E3B4-4B62-91DA-04148704593F}">
      <dsp:nvSpPr>
        <dsp:cNvPr id="0" name=""/>
        <dsp:cNvSpPr/>
      </dsp:nvSpPr>
      <dsp:spPr>
        <a:xfrm>
          <a:off x="1177008" y="1231091"/>
          <a:ext cx="439362" cy="292908"/>
        </a:xfrm>
        <a:prstGeom prst="roundRect">
          <a:avLst>
            <a:gd name="adj" fmla="val 10000"/>
          </a:avLst>
        </a:prstGeom>
        <a:solidFill>
          <a:schemeClr val="accent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266700">
            <a:lnSpc>
              <a:spcPct val="90000"/>
            </a:lnSpc>
            <a:spcBef>
              <a:spcPct val="0"/>
            </a:spcBef>
            <a:spcAft>
              <a:spcPct val="35000"/>
            </a:spcAft>
            <a:buNone/>
          </a:pPr>
          <a:r>
            <a:rPr lang="en-US" sz="600" kern="1200"/>
            <a:t>HTTP2.0</a:t>
          </a:r>
          <a:endParaRPr lang="en-IL" sz="600" kern="1200"/>
        </a:p>
      </dsp:txBody>
      <dsp:txXfrm>
        <a:off x="1185587" y="1239670"/>
        <a:ext cx="422204" cy="275750"/>
      </dsp:txXfrm>
    </dsp:sp>
    <dsp:sp modelId="{BFEFF967-A096-4258-8E8F-CEB2FDF33849}">
      <dsp:nvSpPr>
        <dsp:cNvPr id="0" name=""/>
        <dsp:cNvSpPr/>
      </dsp:nvSpPr>
      <dsp:spPr>
        <a:xfrm>
          <a:off x="1305223" y="709560"/>
          <a:ext cx="91440" cy="140514"/>
        </a:xfrm>
        <a:custGeom>
          <a:avLst/>
          <a:gdLst/>
          <a:ahLst/>
          <a:cxnLst/>
          <a:rect l="0" t="0" r="0" b="0"/>
          <a:pathLst>
            <a:path>
              <a:moveTo>
                <a:pt x="45720" y="0"/>
              </a:moveTo>
              <a:lnTo>
                <a:pt x="45720" y="70257"/>
              </a:lnTo>
              <a:lnTo>
                <a:pt x="126131" y="70257"/>
              </a:lnTo>
              <a:lnTo>
                <a:pt x="126131" y="14051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C867209-6AD7-42A6-BF94-41F4BC6606D9}">
      <dsp:nvSpPr>
        <dsp:cNvPr id="0" name=""/>
        <dsp:cNvSpPr/>
      </dsp:nvSpPr>
      <dsp:spPr>
        <a:xfrm>
          <a:off x="1211674" y="850074"/>
          <a:ext cx="439362" cy="292908"/>
        </a:xfrm>
        <a:prstGeom prst="roundRect">
          <a:avLst>
            <a:gd name="adj" fmla="val 10000"/>
          </a:avLst>
        </a:prstGeom>
        <a:solidFill>
          <a:schemeClr val="accent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266700">
            <a:lnSpc>
              <a:spcPct val="90000"/>
            </a:lnSpc>
            <a:spcBef>
              <a:spcPct val="0"/>
            </a:spcBef>
            <a:spcAft>
              <a:spcPct val="35000"/>
            </a:spcAft>
            <a:buNone/>
          </a:pPr>
          <a:r>
            <a:rPr lang="en-US" sz="600" kern="1200" dirty="0"/>
            <a:t>TLS</a:t>
          </a:r>
          <a:endParaRPr lang="en-IL" sz="600" kern="1200" dirty="0"/>
        </a:p>
      </dsp:txBody>
      <dsp:txXfrm>
        <a:off x="1220253" y="858653"/>
        <a:ext cx="422204" cy="27575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98B14F-0B98-4733-A955-AB45BD4FB7C7}">
      <dsp:nvSpPr>
        <dsp:cNvPr id="0" name=""/>
        <dsp:cNvSpPr/>
      </dsp:nvSpPr>
      <dsp:spPr>
        <a:xfrm>
          <a:off x="605837" y="437"/>
          <a:ext cx="439362" cy="29290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266700">
            <a:lnSpc>
              <a:spcPct val="90000"/>
            </a:lnSpc>
            <a:spcBef>
              <a:spcPct val="0"/>
            </a:spcBef>
            <a:spcAft>
              <a:spcPct val="35000"/>
            </a:spcAft>
            <a:buNone/>
          </a:pPr>
          <a:r>
            <a:rPr lang="en-US" sz="600" kern="1200" dirty="0">
              <a:solidFill>
                <a:schemeClr val="tx1"/>
              </a:solidFill>
            </a:rPr>
            <a:t>DNS over HTTPS</a:t>
          </a:r>
          <a:endParaRPr lang="en-IL" sz="600" kern="1200" dirty="0">
            <a:solidFill>
              <a:schemeClr val="tx1"/>
            </a:solidFill>
          </a:endParaRPr>
        </a:p>
      </dsp:txBody>
      <dsp:txXfrm>
        <a:off x="614416" y="9016"/>
        <a:ext cx="422204" cy="275750"/>
      </dsp:txXfrm>
    </dsp:sp>
    <dsp:sp modelId="{1E22B551-1BD5-48E1-8F40-7C7BAEF71A9A}">
      <dsp:nvSpPr>
        <dsp:cNvPr id="0" name=""/>
        <dsp:cNvSpPr/>
      </dsp:nvSpPr>
      <dsp:spPr>
        <a:xfrm>
          <a:off x="264557" y="293346"/>
          <a:ext cx="560960" cy="121703"/>
        </a:xfrm>
        <a:custGeom>
          <a:avLst/>
          <a:gdLst/>
          <a:ahLst/>
          <a:cxnLst/>
          <a:rect l="0" t="0" r="0" b="0"/>
          <a:pathLst>
            <a:path>
              <a:moveTo>
                <a:pt x="560960" y="0"/>
              </a:moveTo>
              <a:lnTo>
                <a:pt x="560960" y="60851"/>
              </a:lnTo>
              <a:lnTo>
                <a:pt x="0" y="60851"/>
              </a:lnTo>
              <a:lnTo>
                <a:pt x="0" y="12170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5B5F2A1-1958-4A59-A490-28326E9A0FDD}">
      <dsp:nvSpPr>
        <dsp:cNvPr id="0" name=""/>
        <dsp:cNvSpPr/>
      </dsp:nvSpPr>
      <dsp:spPr>
        <a:xfrm>
          <a:off x="44876" y="415049"/>
          <a:ext cx="439362" cy="292908"/>
        </a:xfrm>
        <a:prstGeom prst="roundRect">
          <a:avLst>
            <a:gd name="adj" fmla="val 10000"/>
          </a:avLst>
        </a:prstGeom>
        <a:solidFill>
          <a:schemeClr val="accent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266700">
            <a:lnSpc>
              <a:spcPct val="90000"/>
            </a:lnSpc>
            <a:spcBef>
              <a:spcPct val="0"/>
            </a:spcBef>
            <a:spcAft>
              <a:spcPct val="35000"/>
            </a:spcAft>
            <a:buNone/>
          </a:pPr>
          <a:r>
            <a:rPr lang="en-US" sz="600" kern="1200" dirty="0"/>
            <a:t>DNS</a:t>
          </a:r>
          <a:endParaRPr lang="en-IL" sz="600" kern="1200" dirty="0"/>
        </a:p>
      </dsp:txBody>
      <dsp:txXfrm>
        <a:off x="53455" y="423628"/>
        <a:ext cx="422204" cy="275750"/>
      </dsp:txXfrm>
    </dsp:sp>
    <dsp:sp modelId="{6CF62ECE-A456-4669-A34E-563445686E6A}">
      <dsp:nvSpPr>
        <dsp:cNvPr id="0" name=""/>
        <dsp:cNvSpPr/>
      </dsp:nvSpPr>
      <dsp:spPr>
        <a:xfrm>
          <a:off x="825518" y="293346"/>
          <a:ext cx="525425" cy="123305"/>
        </a:xfrm>
        <a:custGeom>
          <a:avLst/>
          <a:gdLst/>
          <a:ahLst/>
          <a:cxnLst/>
          <a:rect l="0" t="0" r="0" b="0"/>
          <a:pathLst>
            <a:path>
              <a:moveTo>
                <a:pt x="0" y="0"/>
              </a:moveTo>
              <a:lnTo>
                <a:pt x="0" y="61652"/>
              </a:lnTo>
              <a:lnTo>
                <a:pt x="525425" y="61652"/>
              </a:lnTo>
              <a:lnTo>
                <a:pt x="525425" y="12330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2D8F53F-FFCF-42B1-9476-5C7A8A201981}">
      <dsp:nvSpPr>
        <dsp:cNvPr id="0" name=""/>
        <dsp:cNvSpPr/>
      </dsp:nvSpPr>
      <dsp:spPr>
        <a:xfrm>
          <a:off x="1131262" y="416651"/>
          <a:ext cx="439362" cy="292908"/>
        </a:xfrm>
        <a:prstGeom prst="roundRect">
          <a:avLst>
            <a:gd name="adj" fmla="val 10000"/>
          </a:avLst>
        </a:prstGeom>
        <a:solidFill>
          <a:schemeClr val="accent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266700">
            <a:lnSpc>
              <a:spcPct val="90000"/>
            </a:lnSpc>
            <a:spcBef>
              <a:spcPct val="0"/>
            </a:spcBef>
            <a:spcAft>
              <a:spcPct val="35000"/>
            </a:spcAft>
            <a:buNone/>
          </a:pPr>
          <a:r>
            <a:rPr lang="en-US" sz="600" kern="1200" dirty="0"/>
            <a:t>HTTPS</a:t>
          </a:r>
          <a:endParaRPr lang="en-IL" sz="600" kern="1200" dirty="0"/>
        </a:p>
      </dsp:txBody>
      <dsp:txXfrm>
        <a:off x="1139841" y="425230"/>
        <a:ext cx="422204" cy="275750"/>
      </dsp:txXfrm>
    </dsp:sp>
    <dsp:sp modelId="{D628B3F7-3A7E-486D-92CF-159E55607A56}">
      <dsp:nvSpPr>
        <dsp:cNvPr id="0" name=""/>
        <dsp:cNvSpPr/>
      </dsp:nvSpPr>
      <dsp:spPr>
        <a:xfrm>
          <a:off x="824868" y="709560"/>
          <a:ext cx="526075" cy="140514"/>
        </a:xfrm>
        <a:custGeom>
          <a:avLst/>
          <a:gdLst/>
          <a:ahLst/>
          <a:cxnLst/>
          <a:rect l="0" t="0" r="0" b="0"/>
          <a:pathLst>
            <a:path>
              <a:moveTo>
                <a:pt x="526075" y="0"/>
              </a:moveTo>
              <a:lnTo>
                <a:pt x="526075" y="70257"/>
              </a:lnTo>
              <a:lnTo>
                <a:pt x="0" y="70257"/>
              </a:lnTo>
              <a:lnTo>
                <a:pt x="0" y="14051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1C6A283-AFA8-4375-8A44-5131B5395D03}">
      <dsp:nvSpPr>
        <dsp:cNvPr id="0" name=""/>
        <dsp:cNvSpPr/>
      </dsp:nvSpPr>
      <dsp:spPr>
        <a:xfrm>
          <a:off x="605186" y="850074"/>
          <a:ext cx="439362" cy="292908"/>
        </a:xfrm>
        <a:prstGeom prst="roundRect">
          <a:avLst>
            <a:gd name="adj" fmla="val 10000"/>
          </a:avLst>
        </a:prstGeom>
        <a:solidFill>
          <a:schemeClr val="accent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266700">
            <a:lnSpc>
              <a:spcPct val="90000"/>
            </a:lnSpc>
            <a:spcBef>
              <a:spcPct val="0"/>
            </a:spcBef>
            <a:spcAft>
              <a:spcPct val="35000"/>
            </a:spcAft>
            <a:buNone/>
          </a:pPr>
          <a:r>
            <a:rPr lang="en-US" sz="600" kern="1200" dirty="0"/>
            <a:t>HTTP</a:t>
          </a:r>
          <a:endParaRPr lang="en-IL" sz="600" kern="1200" dirty="0"/>
        </a:p>
      </dsp:txBody>
      <dsp:txXfrm>
        <a:off x="613765" y="858653"/>
        <a:ext cx="422204" cy="275750"/>
      </dsp:txXfrm>
    </dsp:sp>
    <dsp:sp modelId="{06054EEF-20BC-4F1D-BA7C-B744196C52DC}">
      <dsp:nvSpPr>
        <dsp:cNvPr id="0" name=""/>
        <dsp:cNvSpPr/>
      </dsp:nvSpPr>
      <dsp:spPr>
        <a:xfrm>
          <a:off x="254346" y="1097263"/>
          <a:ext cx="570521" cy="91440"/>
        </a:xfrm>
        <a:custGeom>
          <a:avLst/>
          <a:gdLst/>
          <a:ahLst/>
          <a:cxnLst/>
          <a:rect l="0" t="0" r="0" b="0"/>
          <a:pathLst>
            <a:path>
              <a:moveTo>
                <a:pt x="570521" y="45720"/>
              </a:moveTo>
              <a:lnTo>
                <a:pt x="570521" y="89774"/>
              </a:lnTo>
              <a:lnTo>
                <a:pt x="0" y="89774"/>
              </a:lnTo>
              <a:lnTo>
                <a:pt x="0" y="133828"/>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7309892-622C-4293-8AF9-530E264694EF}">
      <dsp:nvSpPr>
        <dsp:cNvPr id="0" name=""/>
        <dsp:cNvSpPr/>
      </dsp:nvSpPr>
      <dsp:spPr>
        <a:xfrm>
          <a:off x="34665" y="1231091"/>
          <a:ext cx="439362" cy="292908"/>
        </a:xfrm>
        <a:prstGeom prst="roundRect">
          <a:avLst>
            <a:gd name="adj" fmla="val 10000"/>
          </a:avLst>
        </a:prstGeom>
        <a:solidFill>
          <a:schemeClr val="accent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266700">
            <a:lnSpc>
              <a:spcPct val="90000"/>
            </a:lnSpc>
            <a:spcBef>
              <a:spcPct val="0"/>
            </a:spcBef>
            <a:spcAft>
              <a:spcPct val="35000"/>
            </a:spcAft>
            <a:buNone/>
          </a:pPr>
          <a:r>
            <a:rPr lang="en-US" sz="600" kern="1200" dirty="0"/>
            <a:t>HTTP1.0</a:t>
          </a:r>
          <a:endParaRPr lang="en-IL" sz="600" kern="1200" dirty="0"/>
        </a:p>
      </dsp:txBody>
      <dsp:txXfrm>
        <a:off x="43244" y="1239670"/>
        <a:ext cx="422204" cy="275750"/>
      </dsp:txXfrm>
    </dsp:sp>
    <dsp:sp modelId="{DF4971DA-B6B4-4EC7-83B3-DF24FFE1ADAD}">
      <dsp:nvSpPr>
        <dsp:cNvPr id="0" name=""/>
        <dsp:cNvSpPr/>
      </dsp:nvSpPr>
      <dsp:spPr>
        <a:xfrm>
          <a:off x="779148" y="1097263"/>
          <a:ext cx="91440" cy="91440"/>
        </a:xfrm>
        <a:custGeom>
          <a:avLst/>
          <a:gdLst/>
          <a:ahLst/>
          <a:cxnLst/>
          <a:rect l="0" t="0" r="0" b="0"/>
          <a:pathLst>
            <a:path>
              <a:moveTo>
                <a:pt x="45720" y="45720"/>
              </a:moveTo>
              <a:lnTo>
                <a:pt x="45720" y="89774"/>
              </a:lnTo>
              <a:lnTo>
                <a:pt x="46370" y="89774"/>
              </a:lnTo>
              <a:lnTo>
                <a:pt x="46370" y="133828"/>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0CFACCD-87BC-4CC3-9573-7FA3A05B75D8}">
      <dsp:nvSpPr>
        <dsp:cNvPr id="0" name=""/>
        <dsp:cNvSpPr/>
      </dsp:nvSpPr>
      <dsp:spPr>
        <a:xfrm>
          <a:off x="605837" y="1231091"/>
          <a:ext cx="439362" cy="292908"/>
        </a:xfrm>
        <a:prstGeom prst="roundRect">
          <a:avLst>
            <a:gd name="adj" fmla="val 10000"/>
          </a:avLst>
        </a:prstGeom>
        <a:solidFill>
          <a:schemeClr val="accent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266700">
            <a:lnSpc>
              <a:spcPct val="90000"/>
            </a:lnSpc>
            <a:spcBef>
              <a:spcPct val="0"/>
            </a:spcBef>
            <a:spcAft>
              <a:spcPct val="35000"/>
            </a:spcAft>
            <a:buNone/>
          </a:pPr>
          <a:r>
            <a:rPr lang="en-US" sz="600" kern="1200"/>
            <a:t>HTTP1.1</a:t>
          </a:r>
          <a:endParaRPr lang="en-IL" sz="600" kern="1200"/>
        </a:p>
      </dsp:txBody>
      <dsp:txXfrm>
        <a:off x="614416" y="1239670"/>
        <a:ext cx="422204" cy="275750"/>
      </dsp:txXfrm>
    </dsp:sp>
    <dsp:sp modelId="{63CC0B72-16D1-4DC3-98DD-C815EFE06161}">
      <dsp:nvSpPr>
        <dsp:cNvPr id="0" name=""/>
        <dsp:cNvSpPr/>
      </dsp:nvSpPr>
      <dsp:spPr>
        <a:xfrm>
          <a:off x="824868" y="1097263"/>
          <a:ext cx="571821" cy="91440"/>
        </a:xfrm>
        <a:custGeom>
          <a:avLst/>
          <a:gdLst/>
          <a:ahLst/>
          <a:cxnLst/>
          <a:rect l="0" t="0" r="0" b="0"/>
          <a:pathLst>
            <a:path>
              <a:moveTo>
                <a:pt x="0" y="45720"/>
              </a:moveTo>
              <a:lnTo>
                <a:pt x="0" y="89774"/>
              </a:lnTo>
              <a:lnTo>
                <a:pt x="571821" y="89774"/>
              </a:lnTo>
              <a:lnTo>
                <a:pt x="571821" y="133828"/>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8AD348C-E3B4-4B62-91DA-04148704593F}">
      <dsp:nvSpPr>
        <dsp:cNvPr id="0" name=""/>
        <dsp:cNvSpPr/>
      </dsp:nvSpPr>
      <dsp:spPr>
        <a:xfrm>
          <a:off x="1177008" y="1231091"/>
          <a:ext cx="439362" cy="292908"/>
        </a:xfrm>
        <a:prstGeom prst="roundRect">
          <a:avLst>
            <a:gd name="adj" fmla="val 10000"/>
          </a:avLst>
        </a:prstGeom>
        <a:solidFill>
          <a:schemeClr val="accent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266700">
            <a:lnSpc>
              <a:spcPct val="90000"/>
            </a:lnSpc>
            <a:spcBef>
              <a:spcPct val="0"/>
            </a:spcBef>
            <a:spcAft>
              <a:spcPct val="35000"/>
            </a:spcAft>
            <a:buNone/>
          </a:pPr>
          <a:r>
            <a:rPr lang="en-US" sz="600" kern="1200"/>
            <a:t>HTTP2.0</a:t>
          </a:r>
          <a:endParaRPr lang="en-IL" sz="600" kern="1200"/>
        </a:p>
      </dsp:txBody>
      <dsp:txXfrm>
        <a:off x="1185587" y="1239670"/>
        <a:ext cx="422204" cy="275750"/>
      </dsp:txXfrm>
    </dsp:sp>
    <dsp:sp modelId="{BFEFF967-A096-4258-8E8F-CEB2FDF33849}">
      <dsp:nvSpPr>
        <dsp:cNvPr id="0" name=""/>
        <dsp:cNvSpPr/>
      </dsp:nvSpPr>
      <dsp:spPr>
        <a:xfrm>
          <a:off x="1305223" y="709560"/>
          <a:ext cx="91440" cy="140514"/>
        </a:xfrm>
        <a:custGeom>
          <a:avLst/>
          <a:gdLst/>
          <a:ahLst/>
          <a:cxnLst/>
          <a:rect l="0" t="0" r="0" b="0"/>
          <a:pathLst>
            <a:path>
              <a:moveTo>
                <a:pt x="45720" y="0"/>
              </a:moveTo>
              <a:lnTo>
                <a:pt x="45720" y="70257"/>
              </a:lnTo>
              <a:lnTo>
                <a:pt x="126131" y="70257"/>
              </a:lnTo>
              <a:lnTo>
                <a:pt x="126131" y="14051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C867209-6AD7-42A6-BF94-41F4BC6606D9}">
      <dsp:nvSpPr>
        <dsp:cNvPr id="0" name=""/>
        <dsp:cNvSpPr/>
      </dsp:nvSpPr>
      <dsp:spPr>
        <a:xfrm>
          <a:off x="1211674" y="850074"/>
          <a:ext cx="439362" cy="292908"/>
        </a:xfrm>
        <a:prstGeom prst="roundRect">
          <a:avLst>
            <a:gd name="adj" fmla="val 10000"/>
          </a:avLst>
        </a:prstGeom>
        <a:solidFill>
          <a:schemeClr val="accent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266700">
            <a:lnSpc>
              <a:spcPct val="90000"/>
            </a:lnSpc>
            <a:spcBef>
              <a:spcPct val="0"/>
            </a:spcBef>
            <a:spcAft>
              <a:spcPct val="35000"/>
            </a:spcAft>
            <a:buNone/>
          </a:pPr>
          <a:r>
            <a:rPr lang="en-US" sz="600" kern="1200" dirty="0"/>
            <a:t>TLS</a:t>
          </a:r>
          <a:endParaRPr lang="en-IL" sz="600" kern="1200" dirty="0"/>
        </a:p>
      </dsp:txBody>
      <dsp:txXfrm>
        <a:off x="1220253" y="858653"/>
        <a:ext cx="422204" cy="27575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98B14F-0B98-4733-A955-AB45BD4FB7C7}">
      <dsp:nvSpPr>
        <dsp:cNvPr id="0" name=""/>
        <dsp:cNvSpPr/>
      </dsp:nvSpPr>
      <dsp:spPr>
        <a:xfrm>
          <a:off x="605837" y="437"/>
          <a:ext cx="439362" cy="292908"/>
        </a:xfrm>
        <a:prstGeom prst="roundRect">
          <a:avLst>
            <a:gd name="adj" fmla="val 10000"/>
          </a:avLst>
        </a:prstGeom>
        <a:solidFill>
          <a:schemeClr val="accent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266700">
            <a:lnSpc>
              <a:spcPct val="90000"/>
            </a:lnSpc>
            <a:spcBef>
              <a:spcPct val="0"/>
            </a:spcBef>
            <a:spcAft>
              <a:spcPct val="35000"/>
            </a:spcAft>
            <a:buNone/>
          </a:pPr>
          <a:r>
            <a:rPr lang="en-US" sz="600" kern="1200" dirty="0">
              <a:solidFill>
                <a:schemeClr val="tx1"/>
              </a:solidFill>
            </a:rPr>
            <a:t>DNS over HTTPS</a:t>
          </a:r>
          <a:endParaRPr lang="en-IL" sz="600" kern="1200" dirty="0">
            <a:solidFill>
              <a:schemeClr val="tx1"/>
            </a:solidFill>
          </a:endParaRPr>
        </a:p>
      </dsp:txBody>
      <dsp:txXfrm>
        <a:off x="614416" y="9016"/>
        <a:ext cx="422204" cy="275750"/>
      </dsp:txXfrm>
    </dsp:sp>
    <dsp:sp modelId="{1E22B551-1BD5-48E1-8F40-7C7BAEF71A9A}">
      <dsp:nvSpPr>
        <dsp:cNvPr id="0" name=""/>
        <dsp:cNvSpPr/>
      </dsp:nvSpPr>
      <dsp:spPr>
        <a:xfrm>
          <a:off x="264557" y="293346"/>
          <a:ext cx="560960" cy="121703"/>
        </a:xfrm>
        <a:custGeom>
          <a:avLst/>
          <a:gdLst/>
          <a:ahLst/>
          <a:cxnLst/>
          <a:rect l="0" t="0" r="0" b="0"/>
          <a:pathLst>
            <a:path>
              <a:moveTo>
                <a:pt x="560960" y="0"/>
              </a:moveTo>
              <a:lnTo>
                <a:pt x="560960" y="60851"/>
              </a:lnTo>
              <a:lnTo>
                <a:pt x="0" y="60851"/>
              </a:lnTo>
              <a:lnTo>
                <a:pt x="0" y="12170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5B5F2A1-1958-4A59-A490-28326E9A0FDD}">
      <dsp:nvSpPr>
        <dsp:cNvPr id="0" name=""/>
        <dsp:cNvSpPr/>
      </dsp:nvSpPr>
      <dsp:spPr>
        <a:xfrm>
          <a:off x="44876" y="415049"/>
          <a:ext cx="439362" cy="292908"/>
        </a:xfrm>
        <a:prstGeom prst="roundRect">
          <a:avLst>
            <a:gd name="adj" fmla="val 10000"/>
          </a:avLst>
        </a:prstGeom>
        <a:solidFill>
          <a:schemeClr val="accent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266700">
            <a:lnSpc>
              <a:spcPct val="90000"/>
            </a:lnSpc>
            <a:spcBef>
              <a:spcPct val="0"/>
            </a:spcBef>
            <a:spcAft>
              <a:spcPct val="35000"/>
            </a:spcAft>
            <a:buNone/>
          </a:pPr>
          <a:r>
            <a:rPr lang="en-US" sz="600" kern="1200" dirty="0"/>
            <a:t>DNS</a:t>
          </a:r>
          <a:endParaRPr lang="en-IL" sz="600" kern="1200" dirty="0"/>
        </a:p>
      </dsp:txBody>
      <dsp:txXfrm>
        <a:off x="53455" y="423628"/>
        <a:ext cx="422204" cy="275750"/>
      </dsp:txXfrm>
    </dsp:sp>
    <dsp:sp modelId="{6CF62ECE-A456-4669-A34E-563445686E6A}">
      <dsp:nvSpPr>
        <dsp:cNvPr id="0" name=""/>
        <dsp:cNvSpPr/>
      </dsp:nvSpPr>
      <dsp:spPr>
        <a:xfrm>
          <a:off x="825518" y="293346"/>
          <a:ext cx="525425" cy="123305"/>
        </a:xfrm>
        <a:custGeom>
          <a:avLst/>
          <a:gdLst/>
          <a:ahLst/>
          <a:cxnLst/>
          <a:rect l="0" t="0" r="0" b="0"/>
          <a:pathLst>
            <a:path>
              <a:moveTo>
                <a:pt x="0" y="0"/>
              </a:moveTo>
              <a:lnTo>
                <a:pt x="0" y="61652"/>
              </a:lnTo>
              <a:lnTo>
                <a:pt x="525425" y="61652"/>
              </a:lnTo>
              <a:lnTo>
                <a:pt x="525425" y="12330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2D8F53F-FFCF-42B1-9476-5C7A8A201981}">
      <dsp:nvSpPr>
        <dsp:cNvPr id="0" name=""/>
        <dsp:cNvSpPr/>
      </dsp:nvSpPr>
      <dsp:spPr>
        <a:xfrm>
          <a:off x="1131262" y="416651"/>
          <a:ext cx="439362" cy="292908"/>
        </a:xfrm>
        <a:prstGeom prst="roundRect">
          <a:avLst>
            <a:gd name="adj" fmla="val 10000"/>
          </a:avLst>
        </a:prstGeom>
        <a:solidFill>
          <a:schemeClr val="accent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266700">
            <a:lnSpc>
              <a:spcPct val="90000"/>
            </a:lnSpc>
            <a:spcBef>
              <a:spcPct val="0"/>
            </a:spcBef>
            <a:spcAft>
              <a:spcPct val="35000"/>
            </a:spcAft>
            <a:buNone/>
          </a:pPr>
          <a:r>
            <a:rPr lang="en-US" sz="600" kern="1200" dirty="0"/>
            <a:t>HTTPS</a:t>
          </a:r>
          <a:endParaRPr lang="en-IL" sz="600" kern="1200" dirty="0"/>
        </a:p>
      </dsp:txBody>
      <dsp:txXfrm>
        <a:off x="1139841" y="425230"/>
        <a:ext cx="422204" cy="275750"/>
      </dsp:txXfrm>
    </dsp:sp>
    <dsp:sp modelId="{D628B3F7-3A7E-486D-92CF-159E55607A56}">
      <dsp:nvSpPr>
        <dsp:cNvPr id="0" name=""/>
        <dsp:cNvSpPr/>
      </dsp:nvSpPr>
      <dsp:spPr>
        <a:xfrm>
          <a:off x="824868" y="709560"/>
          <a:ext cx="526075" cy="140514"/>
        </a:xfrm>
        <a:custGeom>
          <a:avLst/>
          <a:gdLst/>
          <a:ahLst/>
          <a:cxnLst/>
          <a:rect l="0" t="0" r="0" b="0"/>
          <a:pathLst>
            <a:path>
              <a:moveTo>
                <a:pt x="526075" y="0"/>
              </a:moveTo>
              <a:lnTo>
                <a:pt x="526075" y="70257"/>
              </a:lnTo>
              <a:lnTo>
                <a:pt x="0" y="70257"/>
              </a:lnTo>
              <a:lnTo>
                <a:pt x="0" y="14051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1C6A283-AFA8-4375-8A44-5131B5395D03}">
      <dsp:nvSpPr>
        <dsp:cNvPr id="0" name=""/>
        <dsp:cNvSpPr/>
      </dsp:nvSpPr>
      <dsp:spPr>
        <a:xfrm>
          <a:off x="605186" y="850074"/>
          <a:ext cx="439362" cy="292908"/>
        </a:xfrm>
        <a:prstGeom prst="roundRect">
          <a:avLst>
            <a:gd name="adj" fmla="val 10000"/>
          </a:avLst>
        </a:prstGeom>
        <a:solidFill>
          <a:schemeClr val="accent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266700">
            <a:lnSpc>
              <a:spcPct val="90000"/>
            </a:lnSpc>
            <a:spcBef>
              <a:spcPct val="0"/>
            </a:spcBef>
            <a:spcAft>
              <a:spcPct val="35000"/>
            </a:spcAft>
            <a:buNone/>
          </a:pPr>
          <a:r>
            <a:rPr lang="en-US" sz="600" kern="1200" dirty="0"/>
            <a:t>HTTP</a:t>
          </a:r>
          <a:endParaRPr lang="en-IL" sz="600" kern="1200" dirty="0"/>
        </a:p>
      </dsp:txBody>
      <dsp:txXfrm>
        <a:off x="613765" y="858653"/>
        <a:ext cx="422204" cy="275750"/>
      </dsp:txXfrm>
    </dsp:sp>
    <dsp:sp modelId="{06054EEF-20BC-4F1D-BA7C-B744196C52DC}">
      <dsp:nvSpPr>
        <dsp:cNvPr id="0" name=""/>
        <dsp:cNvSpPr/>
      </dsp:nvSpPr>
      <dsp:spPr>
        <a:xfrm>
          <a:off x="254346" y="1097263"/>
          <a:ext cx="570521" cy="91440"/>
        </a:xfrm>
        <a:custGeom>
          <a:avLst/>
          <a:gdLst/>
          <a:ahLst/>
          <a:cxnLst/>
          <a:rect l="0" t="0" r="0" b="0"/>
          <a:pathLst>
            <a:path>
              <a:moveTo>
                <a:pt x="570521" y="45720"/>
              </a:moveTo>
              <a:lnTo>
                <a:pt x="570521" y="89774"/>
              </a:lnTo>
              <a:lnTo>
                <a:pt x="0" y="89774"/>
              </a:lnTo>
              <a:lnTo>
                <a:pt x="0" y="133828"/>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7309892-622C-4293-8AF9-530E264694EF}">
      <dsp:nvSpPr>
        <dsp:cNvPr id="0" name=""/>
        <dsp:cNvSpPr/>
      </dsp:nvSpPr>
      <dsp:spPr>
        <a:xfrm>
          <a:off x="34665" y="1231091"/>
          <a:ext cx="439362" cy="292908"/>
        </a:xfrm>
        <a:prstGeom prst="roundRect">
          <a:avLst>
            <a:gd name="adj" fmla="val 10000"/>
          </a:avLst>
        </a:prstGeom>
        <a:solidFill>
          <a:schemeClr val="accent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266700">
            <a:lnSpc>
              <a:spcPct val="90000"/>
            </a:lnSpc>
            <a:spcBef>
              <a:spcPct val="0"/>
            </a:spcBef>
            <a:spcAft>
              <a:spcPct val="35000"/>
            </a:spcAft>
            <a:buNone/>
          </a:pPr>
          <a:r>
            <a:rPr lang="en-US" sz="600" kern="1200" dirty="0"/>
            <a:t>HTTP1.0</a:t>
          </a:r>
          <a:endParaRPr lang="en-IL" sz="600" kern="1200" dirty="0"/>
        </a:p>
      </dsp:txBody>
      <dsp:txXfrm>
        <a:off x="43244" y="1239670"/>
        <a:ext cx="422204" cy="275750"/>
      </dsp:txXfrm>
    </dsp:sp>
    <dsp:sp modelId="{DF4971DA-B6B4-4EC7-83B3-DF24FFE1ADAD}">
      <dsp:nvSpPr>
        <dsp:cNvPr id="0" name=""/>
        <dsp:cNvSpPr/>
      </dsp:nvSpPr>
      <dsp:spPr>
        <a:xfrm>
          <a:off x="779148" y="1097263"/>
          <a:ext cx="91440" cy="91440"/>
        </a:xfrm>
        <a:custGeom>
          <a:avLst/>
          <a:gdLst/>
          <a:ahLst/>
          <a:cxnLst/>
          <a:rect l="0" t="0" r="0" b="0"/>
          <a:pathLst>
            <a:path>
              <a:moveTo>
                <a:pt x="45720" y="45720"/>
              </a:moveTo>
              <a:lnTo>
                <a:pt x="45720" y="89774"/>
              </a:lnTo>
              <a:lnTo>
                <a:pt x="46370" y="89774"/>
              </a:lnTo>
              <a:lnTo>
                <a:pt x="46370" y="133828"/>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0CFACCD-87BC-4CC3-9573-7FA3A05B75D8}">
      <dsp:nvSpPr>
        <dsp:cNvPr id="0" name=""/>
        <dsp:cNvSpPr/>
      </dsp:nvSpPr>
      <dsp:spPr>
        <a:xfrm>
          <a:off x="605837" y="1231091"/>
          <a:ext cx="439362" cy="292908"/>
        </a:xfrm>
        <a:prstGeom prst="roundRect">
          <a:avLst>
            <a:gd name="adj" fmla="val 10000"/>
          </a:avLst>
        </a:prstGeom>
        <a:solidFill>
          <a:schemeClr val="accent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266700">
            <a:lnSpc>
              <a:spcPct val="90000"/>
            </a:lnSpc>
            <a:spcBef>
              <a:spcPct val="0"/>
            </a:spcBef>
            <a:spcAft>
              <a:spcPct val="35000"/>
            </a:spcAft>
            <a:buNone/>
          </a:pPr>
          <a:r>
            <a:rPr lang="en-US" sz="600" kern="1200"/>
            <a:t>HTTP1.1</a:t>
          </a:r>
          <a:endParaRPr lang="en-IL" sz="600" kern="1200"/>
        </a:p>
      </dsp:txBody>
      <dsp:txXfrm>
        <a:off x="614416" y="1239670"/>
        <a:ext cx="422204" cy="275750"/>
      </dsp:txXfrm>
    </dsp:sp>
    <dsp:sp modelId="{63CC0B72-16D1-4DC3-98DD-C815EFE06161}">
      <dsp:nvSpPr>
        <dsp:cNvPr id="0" name=""/>
        <dsp:cNvSpPr/>
      </dsp:nvSpPr>
      <dsp:spPr>
        <a:xfrm>
          <a:off x="824868" y="1097263"/>
          <a:ext cx="571821" cy="91440"/>
        </a:xfrm>
        <a:custGeom>
          <a:avLst/>
          <a:gdLst/>
          <a:ahLst/>
          <a:cxnLst/>
          <a:rect l="0" t="0" r="0" b="0"/>
          <a:pathLst>
            <a:path>
              <a:moveTo>
                <a:pt x="0" y="45720"/>
              </a:moveTo>
              <a:lnTo>
                <a:pt x="0" y="89774"/>
              </a:lnTo>
              <a:lnTo>
                <a:pt x="571821" y="89774"/>
              </a:lnTo>
              <a:lnTo>
                <a:pt x="571821" y="133828"/>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8AD348C-E3B4-4B62-91DA-04148704593F}">
      <dsp:nvSpPr>
        <dsp:cNvPr id="0" name=""/>
        <dsp:cNvSpPr/>
      </dsp:nvSpPr>
      <dsp:spPr>
        <a:xfrm>
          <a:off x="1177008" y="1231091"/>
          <a:ext cx="439362" cy="292908"/>
        </a:xfrm>
        <a:prstGeom prst="roundRect">
          <a:avLst>
            <a:gd name="adj" fmla="val 10000"/>
          </a:avLst>
        </a:prstGeom>
        <a:solidFill>
          <a:schemeClr val="accent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266700">
            <a:lnSpc>
              <a:spcPct val="90000"/>
            </a:lnSpc>
            <a:spcBef>
              <a:spcPct val="0"/>
            </a:spcBef>
            <a:spcAft>
              <a:spcPct val="35000"/>
            </a:spcAft>
            <a:buNone/>
          </a:pPr>
          <a:r>
            <a:rPr lang="en-US" sz="600" kern="1200"/>
            <a:t>HTTP2.0</a:t>
          </a:r>
          <a:endParaRPr lang="en-IL" sz="600" kern="1200"/>
        </a:p>
      </dsp:txBody>
      <dsp:txXfrm>
        <a:off x="1185587" y="1239670"/>
        <a:ext cx="422204" cy="275750"/>
      </dsp:txXfrm>
    </dsp:sp>
    <dsp:sp modelId="{BFEFF967-A096-4258-8E8F-CEB2FDF33849}">
      <dsp:nvSpPr>
        <dsp:cNvPr id="0" name=""/>
        <dsp:cNvSpPr/>
      </dsp:nvSpPr>
      <dsp:spPr>
        <a:xfrm>
          <a:off x="1305223" y="709560"/>
          <a:ext cx="91440" cy="140514"/>
        </a:xfrm>
        <a:custGeom>
          <a:avLst/>
          <a:gdLst/>
          <a:ahLst/>
          <a:cxnLst/>
          <a:rect l="0" t="0" r="0" b="0"/>
          <a:pathLst>
            <a:path>
              <a:moveTo>
                <a:pt x="45720" y="0"/>
              </a:moveTo>
              <a:lnTo>
                <a:pt x="45720" y="70257"/>
              </a:lnTo>
              <a:lnTo>
                <a:pt x="126131" y="70257"/>
              </a:lnTo>
              <a:lnTo>
                <a:pt x="126131" y="14051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C867209-6AD7-42A6-BF94-41F4BC6606D9}">
      <dsp:nvSpPr>
        <dsp:cNvPr id="0" name=""/>
        <dsp:cNvSpPr/>
      </dsp:nvSpPr>
      <dsp:spPr>
        <a:xfrm>
          <a:off x="1211674" y="850074"/>
          <a:ext cx="439362" cy="292908"/>
        </a:xfrm>
        <a:prstGeom prst="roundRect">
          <a:avLst>
            <a:gd name="adj" fmla="val 10000"/>
          </a:avLst>
        </a:prstGeom>
        <a:solidFill>
          <a:schemeClr val="accent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266700">
            <a:lnSpc>
              <a:spcPct val="90000"/>
            </a:lnSpc>
            <a:spcBef>
              <a:spcPct val="0"/>
            </a:spcBef>
            <a:spcAft>
              <a:spcPct val="35000"/>
            </a:spcAft>
            <a:buNone/>
          </a:pPr>
          <a:r>
            <a:rPr lang="en-US" sz="600" kern="1200" dirty="0"/>
            <a:t>TLS</a:t>
          </a:r>
          <a:endParaRPr lang="en-IL" sz="600" kern="1200" dirty="0"/>
        </a:p>
      </dsp:txBody>
      <dsp:txXfrm>
        <a:off x="1220253" y="858653"/>
        <a:ext cx="422204" cy="275750"/>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5.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6.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7.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8.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9.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w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8DD129-A8C2-419E-B641-6CC90F50732D}"/>
              </a:ext>
            </a:extLst>
          </p:cNvPr>
          <p:cNvSpPr>
            <a:spLocks noGrp="1"/>
          </p:cNvSpPr>
          <p:nvPr>
            <p:ph type="ctrTitle"/>
          </p:nvPr>
        </p:nvSpPr>
        <p:spPr>
          <a:xfrm>
            <a:off x="762000" y="1524000"/>
            <a:ext cx="10668000" cy="22860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1B33C04-8A23-4499-A6EF-1D190F0FB38E}"/>
              </a:ext>
            </a:extLst>
          </p:cNvPr>
          <p:cNvSpPr>
            <a:spLocks noGrp="1"/>
          </p:cNvSpPr>
          <p:nvPr>
            <p:ph type="subTitle" idx="1"/>
          </p:nvPr>
        </p:nvSpPr>
        <p:spPr>
          <a:xfrm>
            <a:off x="762000" y="4571999"/>
            <a:ext cx="10668000" cy="1524000"/>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EFA99FB-5674-4BC5-949F-8D45EC167511}"/>
              </a:ext>
            </a:extLst>
          </p:cNvPr>
          <p:cNvSpPr>
            <a:spLocks noGrp="1"/>
          </p:cNvSpPr>
          <p:nvPr>
            <p:ph type="dt" sz="half" idx="10"/>
          </p:nvPr>
        </p:nvSpPr>
        <p:spPr/>
        <p:txBody>
          <a:bodyPr/>
          <a:lstStyle/>
          <a:p>
            <a:fld id="{76969C88-B244-455D-A017-012B25B1ACDD}" type="datetimeFigureOut">
              <a:rPr lang="en-US" smtClean="0"/>
              <a:t>1/6/2021</a:t>
            </a:fld>
            <a:endParaRPr lang="en-US"/>
          </a:p>
        </p:txBody>
      </p:sp>
      <p:sp>
        <p:nvSpPr>
          <p:cNvPr id="5" name="Footer Placeholder 4">
            <a:extLst>
              <a:ext uri="{FF2B5EF4-FFF2-40B4-BE49-F238E27FC236}">
                <a16:creationId xmlns:a16="http://schemas.microsoft.com/office/drawing/2014/main" id="{0763CF93-DD67-4FE2-8083-864693FE8E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05E934-32B6-44B1-9622-67F30BDA3F3A}"/>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32693501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BA5B09-FC60-445F-8A12-79869BEC60B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0A219F7-87F2-409F-BB0B-8FE9270C982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CAC2BB8-59E0-4EB2-B3BE-59D8641EE133}"/>
              </a:ext>
            </a:extLst>
          </p:cNvPr>
          <p:cNvSpPr>
            <a:spLocks noGrp="1"/>
          </p:cNvSpPr>
          <p:nvPr>
            <p:ph type="dt" sz="half" idx="10"/>
          </p:nvPr>
        </p:nvSpPr>
        <p:spPr/>
        <p:txBody>
          <a:bodyPr/>
          <a:lstStyle/>
          <a:p>
            <a:fld id="{76969C88-B244-455D-A017-012B25B1ACDD}" type="datetimeFigureOut">
              <a:rPr lang="en-US" smtClean="0"/>
              <a:t>1/6/2021</a:t>
            </a:fld>
            <a:endParaRPr lang="en-US"/>
          </a:p>
        </p:txBody>
      </p:sp>
      <p:sp>
        <p:nvSpPr>
          <p:cNvPr id="5" name="Footer Placeholder 4">
            <a:extLst>
              <a:ext uri="{FF2B5EF4-FFF2-40B4-BE49-F238E27FC236}">
                <a16:creationId xmlns:a16="http://schemas.microsoft.com/office/drawing/2014/main" id="{2D56984E-C0DE-461B-8011-8FC31B0EE94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FE7C03-68D3-445E-A5A2-8A935CFC977E}"/>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25084975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B21F0D7-112D-48B1-B32B-170B1AA2B51E}"/>
              </a:ext>
            </a:extLst>
          </p:cNvPr>
          <p:cNvSpPr>
            <a:spLocks noGrp="1"/>
          </p:cNvSpPr>
          <p:nvPr>
            <p:ph type="title" orient="vert"/>
          </p:nvPr>
        </p:nvSpPr>
        <p:spPr>
          <a:xfrm>
            <a:off x="9143998" y="761999"/>
            <a:ext cx="2286000" cy="5334001"/>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B27A7C1-8E5B-41DA-9802-F242D382B66B}"/>
              </a:ext>
            </a:extLst>
          </p:cNvPr>
          <p:cNvSpPr>
            <a:spLocks noGrp="1"/>
          </p:cNvSpPr>
          <p:nvPr>
            <p:ph type="body" orient="vert" idx="1"/>
          </p:nvPr>
        </p:nvSpPr>
        <p:spPr>
          <a:xfrm>
            <a:off x="762001" y="761999"/>
            <a:ext cx="7619999" cy="53340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A961CC7-F5B1-464A-8127-60645FB21081}"/>
              </a:ext>
            </a:extLst>
          </p:cNvPr>
          <p:cNvSpPr>
            <a:spLocks noGrp="1"/>
          </p:cNvSpPr>
          <p:nvPr>
            <p:ph type="dt" sz="half" idx="10"/>
          </p:nvPr>
        </p:nvSpPr>
        <p:spPr/>
        <p:txBody>
          <a:bodyPr/>
          <a:lstStyle/>
          <a:p>
            <a:fld id="{76969C88-B244-455D-A017-012B25B1ACDD}" type="datetimeFigureOut">
              <a:rPr lang="en-US" smtClean="0"/>
              <a:t>1/6/2021</a:t>
            </a:fld>
            <a:endParaRPr lang="en-US"/>
          </a:p>
        </p:txBody>
      </p:sp>
      <p:sp>
        <p:nvSpPr>
          <p:cNvPr id="5" name="Footer Placeholder 4">
            <a:extLst>
              <a:ext uri="{FF2B5EF4-FFF2-40B4-BE49-F238E27FC236}">
                <a16:creationId xmlns:a16="http://schemas.microsoft.com/office/drawing/2014/main" id="{53B94302-B381-4F37-A9FF-5CC5519175A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707151-541F-4104-B989-83A9DCA6E616}"/>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22433323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6AF011-A499-4054-89BF-A4800A68F60B}"/>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66FB6E8-D956-45B5-9B4A-9D31DF466BE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ECDB9DB-9E62-4292-915C-1DD4134740DB}"/>
              </a:ext>
            </a:extLst>
          </p:cNvPr>
          <p:cNvSpPr>
            <a:spLocks noGrp="1"/>
          </p:cNvSpPr>
          <p:nvPr>
            <p:ph type="dt" sz="half" idx="10"/>
          </p:nvPr>
        </p:nvSpPr>
        <p:spPr/>
        <p:txBody>
          <a:bodyPr/>
          <a:lstStyle/>
          <a:p>
            <a:fld id="{76969C88-B244-455D-A017-012B25B1ACDD}" type="datetimeFigureOut">
              <a:rPr lang="en-US" smtClean="0"/>
              <a:t>1/6/2021</a:t>
            </a:fld>
            <a:endParaRPr lang="en-US"/>
          </a:p>
        </p:txBody>
      </p:sp>
      <p:sp>
        <p:nvSpPr>
          <p:cNvPr id="5" name="Footer Placeholder 4">
            <a:extLst>
              <a:ext uri="{FF2B5EF4-FFF2-40B4-BE49-F238E27FC236}">
                <a16:creationId xmlns:a16="http://schemas.microsoft.com/office/drawing/2014/main" id="{2BD462F1-BC30-4172-8353-363123A1DB4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C92EE8A-96DF-4D7D-B434-778324756D04}"/>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16874069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28453A-F2B4-4EDB-B8FA-150267BC1A9A}"/>
              </a:ext>
            </a:extLst>
          </p:cNvPr>
          <p:cNvSpPr>
            <a:spLocks noGrp="1"/>
          </p:cNvSpPr>
          <p:nvPr>
            <p:ph type="title"/>
          </p:nvPr>
        </p:nvSpPr>
        <p:spPr>
          <a:xfrm>
            <a:off x="762000" y="1524000"/>
            <a:ext cx="10668000" cy="3038475"/>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4C46C51-ADF1-48FC-A4D9-38C369E78304}"/>
              </a:ext>
            </a:extLst>
          </p:cNvPr>
          <p:cNvSpPr>
            <a:spLocks noGrp="1"/>
          </p:cNvSpPr>
          <p:nvPr>
            <p:ph type="body" idx="1"/>
          </p:nvPr>
        </p:nvSpPr>
        <p:spPr>
          <a:xfrm>
            <a:off x="762000" y="4589463"/>
            <a:ext cx="10668000" cy="150653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EC43B56-4DC7-490B-AEFD-55ED1ECFF82E}"/>
              </a:ext>
            </a:extLst>
          </p:cNvPr>
          <p:cNvSpPr>
            <a:spLocks noGrp="1"/>
          </p:cNvSpPr>
          <p:nvPr>
            <p:ph type="dt" sz="half" idx="10"/>
          </p:nvPr>
        </p:nvSpPr>
        <p:spPr/>
        <p:txBody>
          <a:bodyPr/>
          <a:lstStyle/>
          <a:p>
            <a:fld id="{76969C88-B244-455D-A017-012B25B1ACDD}" type="datetimeFigureOut">
              <a:rPr lang="en-US" smtClean="0"/>
              <a:t>1/6/2021</a:t>
            </a:fld>
            <a:endParaRPr lang="en-US"/>
          </a:p>
        </p:txBody>
      </p:sp>
      <p:sp>
        <p:nvSpPr>
          <p:cNvPr id="5" name="Footer Placeholder 4">
            <a:extLst>
              <a:ext uri="{FF2B5EF4-FFF2-40B4-BE49-F238E27FC236}">
                <a16:creationId xmlns:a16="http://schemas.microsoft.com/office/drawing/2014/main" id="{454738F8-C4B2-41D8-B627-A6DDB24B2D5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F43D49-23F8-4C4B-9C30-EDC030EE6F7E}"/>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19880469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E5556D-6916-42E6-8820-8A0D328A502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62747A5-C962-477F-89AA-A32385D57996}"/>
              </a:ext>
            </a:extLst>
          </p:cNvPr>
          <p:cNvSpPr>
            <a:spLocks noGrp="1"/>
          </p:cNvSpPr>
          <p:nvPr>
            <p:ph sz="half" idx="1"/>
          </p:nvPr>
        </p:nvSpPr>
        <p:spPr>
          <a:xfrm>
            <a:off x="762000" y="2285999"/>
            <a:ext cx="5151119" cy="38100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CD08312-30FC-44D8-B2A9-B5CAAD9F066F}"/>
              </a:ext>
            </a:extLst>
          </p:cNvPr>
          <p:cNvSpPr>
            <a:spLocks noGrp="1"/>
          </p:cNvSpPr>
          <p:nvPr>
            <p:ph sz="half" idx="2"/>
          </p:nvPr>
        </p:nvSpPr>
        <p:spPr>
          <a:xfrm>
            <a:off x="6278879" y="2285999"/>
            <a:ext cx="5151121" cy="38100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BED84EB-AF90-4F19-A376-0FE5E50F9EA5}"/>
              </a:ext>
            </a:extLst>
          </p:cNvPr>
          <p:cNvSpPr>
            <a:spLocks noGrp="1"/>
          </p:cNvSpPr>
          <p:nvPr>
            <p:ph type="dt" sz="half" idx="10"/>
          </p:nvPr>
        </p:nvSpPr>
        <p:spPr/>
        <p:txBody>
          <a:bodyPr/>
          <a:lstStyle/>
          <a:p>
            <a:fld id="{76969C88-B244-455D-A017-012B25B1ACDD}" type="datetimeFigureOut">
              <a:rPr lang="en-US" smtClean="0"/>
              <a:t>1/6/2021</a:t>
            </a:fld>
            <a:endParaRPr lang="en-US"/>
          </a:p>
        </p:txBody>
      </p:sp>
      <p:sp>
        <p:nvSpPr>
          <p:cNvPr id="6" name="Footer Placeholder 5">
            <a:extLst>
              <a:ext uri="{FF2B5EF4-FFF2-40B4-BE49-F238E27FC236}">
                <a16:creationId xmlns:a16="http://schemas.microsoft.com/office/drawing/2014/main" id="{7B838ED0-2789-41E4-A36E-83F92CA2E84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7221A83-6D60-45F0-9173-5F6D2438BC36}"/>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26636083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FFAE2-03F4-4A94-86C4-9305B237CA89}"/>
              </a:ext>
            </a:extLst>
          </p:cNvPr>
          <p:cNvSpPr>
            <a:spLocks noGrp="1"/>
          </p:cNvSpPr>
          <p:nvPr>
            <p:ph type="title"/>
          </p:nvPr>
        </p:nvSpPr>
        <p:spPr>
          <a:xfrm>
            <a:off x="762000" y="762000"/>
            <a:ext cx="10668000" cy="1524000"/>
          </a:xfrm>
        </p:spPr>
        <p:txBody>
          <a:bodyPr/>
          <a:lstStyle/>
          <a:p>
            <a:r>
              <a:rPr lang="en-US"/>
              <a:t>Click to edit Master title style</a:t>
            </a:r>
          </a:p>
        </p:txBody>
      </p:sp>
      <p:sp>
        <p:nvSpPr>
          <p:cNvPr id="3" name="Text Placeholder 2">
            <a:extLst>
              <a:ext uri="{FF2B5EF4-FFF2-40B4-BE49-F238E27FC236}">
                <a16:creationId xmlns:a16="http://schemas.microsoft.com/office/drawing/2014/main" id="{75BAC5A5-E184-46B6-8AB5-C8E132D3624B}"/>
              </a:ext>
            </a:extLst>
          </p:cNvPr>
          <p:cNvSpPr>
            <a:spLocks noGrp="1"/>
          </p:cNvSpPr>
          <p:nvPr>
            <p:ph type="body" idx="1"/>
          </p:nvPr>
        </p:nvSpPr>
        <p:spPr>
          <a:xfrm>
            <a:off x="762000" y="2285999"/>
            <a:ext cx="5151119" cy="76199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FDCFE87-5D80-45CB-9D13-DFC9AFCEC7F9}"/>
              </a:ext>
            </a:extLst>
          </p:cNvPr>
          <p:cNvSpPr>
            <a:spLocks noGrp="1"/>
          </p:cNvSpPr>
          <p:nvPr>
            <p:ph sz="half" idx="2"/>
          </p:nvPr>
        </p:nvSpPr>
        <p:spPr>
          <a:xfrm>
            <a:off x="762000" y="3048000"/>
            <a:ext cx="5151119" cy="3048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AAC1E5A-8423-4749-8EDA-E13425F69658}"/>
              </a:ext>
            </a:extLst>
          </p:cNvPr>
          <p:cNvSpPr>
            <a:spLocks noGrp="1"/>
          </p:cNvSpPr>
          <p:nvPr>
            <p:ph type="body" sz="quarter" idx="3"/>
          </p:nvPr>
        </p:nvSpPr>
        <p:spPr>
          <a:xfrm>
            <a:off x="6278878" y="2286000"/>
            <a:ext cx="5151122" cy="76199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A832AAA-4BB8-4A3D-9C79-516F82F8001D}"/>
              </a:ext>
            </a:extLst>
          </p:cNvPr>
          <p:cNvSpPr>
            <a:spLocks noGrp="1"/>
          </p:cNvSpPr>
          <p:nvPr>
            <p:ph sz="quarter" idx="4"/>
          </p:nvPr>
        </p:nvSpPr>
        <p:spPr>
          <a:xfrm>
            <a:off x="6278878" y="3048000"/>
            <a:ext cx="5151122" cy="3048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80BEC63-51D3-4C70-B804-BE9EF765AD21}"/>
              </a:ext>
            </a:extLst>
          </p:cNvPr>
          <p:cNvSpPr>
            <a:spLocks noGrp="1"/>
          </p:cNvSpPr>
          <p:nvPr>
            <p:ph type="dt" sz="half" idx="10"/>
          </p:nvPr>
        </p:nvSpPr>
        <p:spPr/>
        <p:txBody>
          <a:bodyPr/>
          <a:lstStyle/>
          <a:p>
            <a:fld id="{76969C88-B244-455D-A017-012B25B1ACDD}" type="datetimeFigureOut">
              <a:rPr lang="en-US" smtClean="0"/>
              <a:t>1/6/2021</a:t>
            </a:fld>
            <a:endParaRPr lang="en-US"/>
          </a:p>
        </p:txBody>
      </p:sp>
      <p:sp>
        <p:nvSpPr>
          <p:cNvPr id="8" name="Footer Placeholder 7">
            <a:extLst>
              <a:ext uri="{FF2B5EF4-FFF2-40B4-BE49-F238E27FC236}">
                <a16:creationId xmlns:a16="http://schemas.microsoft.com/office/drawing/2014/main" id="{735CA295-8563-402F-92C3-1F20C977C17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EFA5918-109D-4342-84C0-9774A52C9E78}"/>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16777899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F2662-CBD1-4498-9B6E-2961F5EF1BF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FF739AE-8101-4C18-8CF3-911BDF3978A8}"/>
              </a:ext>
            </a:extLst>
          </p:cNvPr>
          <p:cNvSpPr>
            <a:spLocks noGrp="1"/>
          </p:cNvSpPr>
          <p:nvPr>
            <p:ph type="dt" sz="half" idx="10"/>
          </p:nvPr>
        </p:nvSpPr>
        <p:spPr/>
        <p:txBody>
          <a:bodyPr/>
          <a:lstStyle/>
          <a:p>
            <a:fld id="{76969C88-B244-455D-A017-012B25B1ACDD}" type="datetimeFigureOut">
              <a:rPr lang="en-US" smtClean="0"/>
              <a:t>1/6/2021</a:t>
            </a:fld>
            <a:endParaRPr lang="en-US"/>
          </a:p>
        </p:txBody>
      </p:sp>
      <p:sp>
        <p:nvSpPr>
          <p:cNvPr id="4" name="Footer Placeholder 3">
            <a:extLst>
              <a:ext uri="{FF2B5EF4-FFF2-40B4-BE49-F238E27FC236}">
                <a16:creationId xmlns:a16="http://schemas.microsoft.com/office/drawing/2014/main" id="{66EB1C88-D181-449C-9BE1-E85068C1883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B38A2C9-E93B-4F0A-A021-9E3AEBC3FA88}"/>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25868656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00AE8D9-9B42-438E-ADA6-CCFE45788460}"/>
              </a:ext>
            </a:extLst>
          </p:cNvPr>
          <p:cNvSpPr>
            <a:spLocks noGrp="1"/>
          </p:cNvSpPr>
          <p:nvPr>
            <p:ph type="dt" sz="half" idx="10"/>
          </p:nvPr>
        </p:nvSpPr>
        <p:spPr/>
        <p:txBody>
          <a:bodyPr/>
          <a:lstStyle/>
          <a:p>
            <a:fld id="{76969C88-B244-455D-A017-012B25B1ACDD}" type="datetimeFigureOut">
              <a:rPr lang="en-US" smtClean="0"/>
              <a:t>1/6/2021</a:t>
            </a:fld>
            <a:endParaRPr lang="en-US"/>
          </a:p>
        </p:txBody>
      </p:sp>
      <p:sp>
        <p:nvSpPr>
          <p:cNvPr id="3" name="Footer Placeholder 2">
            <a:extLst>
              <a:ext uri="{FF2B5EF4-FFF2-40B4-BE49-F238E27FC236}">
                <a16:creationId xmlns:a16="http://schemas.microsoft.com/office/drawing/2014/main" id="{C4F792B9-A8AF-4E13-8A25-741E89691EF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33A2CF6-DBC5-4491-B213-B3CD09D3130C}"/>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17657822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727076-58C8-494C-B6B1-DC86F62DDC24}"/>
              </a:ext>
            </a:extLst>
          </p:cNvPr>
          <p:cNvSpPr>
            <a:spLocks noGrp="1"/>
          </p:cNvSpPr>
          <p:nvPr>
            <p:ph type="title"/>
          </p:nvPr>
        </p:nvSpPr>
        <p:spPr>
          <a:xfrm>
            <a:off x="762000" y="761998"/>
            <a:ext cx="3810000" cy="1524002"/>
          </a:xfrm>
        </p:spPr>
        <p:txBody>
          <a:bodyPr anchor="t" anchorCtr="0"/>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9F29E36-0340-452F-8D0A-1BC3F3A388CF}"/>
              </a:ext>
            </a:extLst>
          </p:cNvPr>
          <p:cNvSpPr>
            <a:spLocks noGrp="1"/>
          </p:cNvSpPr>
          <p:nvPr>
            <p:ph idx="1"/>
          </p:nvPr>
        </p:nvSpPr>
        <p:spPr>
          <a:xfrm>
            <a:off x="5334000" y="762001"/>
            <a:ext cx="6096000" cy="53340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A051C2E-E587-45E8-BDB1-DFF2F2791BF6}"/>
              </a:ext>
            </a:extLst>
          </p:cNvPr>
          <p:cNvSpPr>
            <a:spLocks noGrp="1"/>
          </p:cNvSpPr>
          <p:nvPr>
            <p:ph type="body" sz="half" idx="2"/>
          </p:nvPr>
        </p:nvSpPr>
        <p:spPr>
          <a:xfrm>
            <a:off x="762000" y="2286000"/>
            <a:ext cx="3810000" cy="381000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821D993-DEDD-470E-B48B-CB053A55A119}"/>
              </a:ext>
            </a:extLst>
          </p:cNvPr>
          <p:cNvSpPr>
            <a:spLocks noGrp="1"/>
          </p:cNvSpPr>
          <p:nvPr>
            <p:ph type="dt" sz="half" idx="10"/>
          </p:nvPr>
        </p:nvSpPr>
        <p:spPr/>
        <p:txBody>
          <a:bodyPr/>
          <a:lstStyle/>
          <a:p>
            <a:fld id="{76969C88-B244-455D-A017-012B25B1ACDD}" type="datetimeFigureOut">
              <a:rPr lang="en-US" smtClean="0"/>
              <a:t>1/6/2021</a:t>
            </a:fld>
            <a:endParaRPr lang="en-US"/>
          </a:p>
        </p:txBody>
      </p:sp>
      <p:sp>
        <p:nvSpPr>
          <p:cNvPr id="6" name="Footer Placeholder 5">
            <a:extLst>
              <a:ext uri="{FF2B5EF4-FFF2-40B4-BE49-F238E27FC236}">
                <a16:creationId xmlns:a16="http://schemas.microsoft.com/office/drawing/2014/main" id="{67926C64-7401-4CA4-859F-74472AF869C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0108F41-F1F6-431C-9B45-8A447F188CB8}"/>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1841169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E104FB-422C-4023-9381-EB12F1582D44}"/>
              </a:ext>
            </a:extLst>
          </p:cNvPr>
          <p:cNvSpPr>
            <a:spLocks noGrp="1"/>
          </p:cNvSpPr>
          <p:nvPr>
            <p:ph type="title"/>
          </p:nvPr>
        </p:nvSpPr>
        <p:spPr>
          <a:xfrm>
            <a:off x="762001" y="762000"/>
            <a:ext cx="3809999" cy="1524000"/>
          </a:xfrm>
        </p:spPr>
        <p:txBody>
          <a:bodyPr anchor="t" anchorCtr="0"/>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4DBA3AA-DE44-4B1F-91D1-09F67B89B941}"/>
              </a:ext>
            </a:extLst>
          </p:cNvPr>
          <p:cNvSpPr>
            <a:spLocks noGrp="1"/>
          </p:cNvSpPr>
          <p:nvPr>
            <p:ph type="pic" idx="1"/>
          </p:nvPr>
        </p:nvSpPr>
        <p:spPr>
          <a:xfrm>
            <a:off x="5334000" y="762001"/>
            <a:ext cx="6021388" cy="5334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4A27B131-5117-4106-80DB-2AB208C4C953}"/>
              </a:ext>
            </a:extLst>
          </p:cNvPr>
          <p:cNvSpPr>
            <a:spLocks noGrp="1"/>
          </p:cNvSpPr>
          <p:nvPr>
            <p:ph type="body" sz="half" idx="2"/>
          </p:nvPr>
        </p:nvSpPr>
        <p:spPr>
          <a:xfrm>
            <a:off x="762001" y="2286000"/>
            <a:ext cx="3809999" cy="38100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C13918A-7F23-4C72-8E80-591324A3046C}"/>
              </a:ext>
            </a:extLst>
          </p:cNvPr>
          <p:cNvSpPr>
            <a:spLocks noGrp="1"/>
          </p:cNvSpPr>
          <p:nvPr>
            <p:ph type="dt" sz="half" idx="10"/>
          </p:nvPr>
        </p:nvSpPr>
        <p:spPr/>
        <p:txBody>
          <a:bodyPr/>
          <a:lstStyle/>
          <a:p>
            <a:fld id="{76969C88-B244-455D-A017-012B25B1ACDD}" type="datetimeFigureOut">
              <a:rPr lang="en-US" smtClean="0"/>
              <a:t>1/6/2021</a:t>
            </a:fld>
            <a:endParaRPr lang="en-US"/>
          </a:p>
        </p:txBody>
      </p:sp>
      <p:sp>
        <p:nvSpPr>
          <p:cNvPr id="6" name="Footer Placeholder 5">
            <a:extLst>
              <a:ext uri="{FF2B5EF4-FFF2-40B4-BE49-F238E27FC236}">
                <a16:creationId xmlns:a16="http://schemas.microsoft.com/office/drawing/2014/main" id="{181071C8-76FE-4B83-8317-BD53C7C844C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623681A-6F29-48FC-9409-319ED3E96635}"/>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35204144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A6EF5A53-0A64-4CA5-B9C7-1CB97CB5CF1C}"/>
              </a:ext>
            </a:extLst>
          </p:cNvPr>
          <p:cNvSpPr/>
          <p:nvPr/>
        </p:nvSpPr>
        <p:spPr>
          <a:xfrm>
            <a:off x="8157843" y="6244836"/>
            <a:ext cx="4034156" cy="613164"/>
          </a:xfrm>
          <a:custGeom>
            <a:avLst/>
            <a:gdLst>
              <a:gd name="connsiteX0" fmla="*/ 1479137 w 4034156"/>
              <a:gd name="connsiteY0" fmla="*/ 230 h 613164"/>
              <a:gd name="connsiteX1" fmla="*/ 3482844 w 4034156"/>
              <a:gd name="connsiteY1" fmla="*/ 298555 h 613164"/>
              <a:gd name="connsiteX2" fmla="*/ 3831590 w 4034156"/>
              <a:gd name="connsiteY2" fmla="*/ 425010 h 613164"/>
              <a:gd name="connsiteX3" fmla="*/ 4034156 w 4034156"/>
              <a:gd name="connsiteY3" fmla="*/ 494088 h 613164"/>
              <a:gd name="connsiteX4" fmla="*/ 4034156 w 4034156"/>
              <a:gd name="connsiteY4" fmla="*/ 613164 h 613164"/>
              <a:gd name="connsiteX5" fmla="*/ 0 w 4034156"/>
              <a:gd name="connsiteY5" fmla="*/ 613164 h 613164"/>
              <a:gd name="connsiteX6" fmla="*/ 54792 w 4034156"/>
              <a:gd name="connsiteY6" fmla="*/ 512415 h 613164"/>
              <a:gd name="connsiteX7" fmla="*/ 168327 w 4034156"/>
              <a:gd name="connsiteY7" fmla="*/ 366637 h 613164"/>
              <a:gd name="connsiteX8" fmla="*/ 1192562 w 4034156"/>
              <a:gd name="connsiteY8" fmla="*/ 1522 h 613164"/>
              <a:gd name="connsiteX9" fmla="*/ 1479137 w 4034156"/>
              <a:gd name="connsiteY9" fmla="*/ 230 h 613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34156" h="613164">
                <a:moveTo>
                  <a:pt x="1479137" y="230"/>
                </a:moveTo>
                <a:cubicBezTo>
                  <a:pt x="2152575" y="4287"/>
                  <a:pt x="2854487" y="63583"/>
                  <a:pt x="3482844" y="298555"/>
                </a:cubicBezTo>
                <a:cubicBezTo>
                  <a:pt x="3599338" y="342114"/>
                  <a:pt x="3715540" y="384216"/>
                  <a:pt x="3831590" y="425010"/>
                </a:cubicBezTo>
                <a:lnTo>
                  <a:pt x="4034156" y="494088"/>
                </a:lnTo>
                <a:lnTo>
                  <a:pt x="4034156" y="613164"/>
                </a:lnTo>
                <a:lnTo>
                  <a:pt x="0" y="613164"/>
                </a:lnTo>
                <a:lnTo>
                  <a:pt x="54792" y="512415"/>
                </a:lnTo>
                <a:cubicBezTo>
                  <a:pt x="88888" y="459433"/>
                  <a:pt x="126502" y="410480"/>
                  <a:pt x="168327" y="366637"/>
                </a:cubicBezTo>
                <a:cubicBezTo>
                  <a:pt x="428292" y="94062"/>
                  <a:pt x="821899" y="6565"/>
                  <a:pt x="1192562" y="1522"/>
                </a:cubicBezTo>
                <a:cubicBezTo>
                  <a:pt x="1287308" y="198"/>
                  <a:pt x="1382932" y="-349"/>
                  <a:pt x="1479137" y="23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prstClr val="white"/>
              </a:solidFill>
              <a:effectLst/>
              <a:uLnTx/>
              <a:uFillTx/>
              <a:latin typeface="Avenir Next LT Pro" panose="020B0504020202020204" pitchFamily="34" charset="0"/>
              <a:ea typeface="+mn-ea"/>
              <a:cs typeface="+mn-cs"/>
            </a:endParaRPr>
          </a:p>
        </p:txBody>
      </p:sp>
      <p:sp>
        <p:nvSpPr>
          <p:cNvPr id="11" name="Freeform: Shape 10">
            <a:extLst>
              <a:ext uri="{FF2B5EF4-FFF2-40B4-BE49-F238E27FC236}">
                <a16:creationId xmlns:a16="http://schemas.microsoft.com/office/drawing/2014/main" id="{34ABFBEA-4EB0-4D02-A2C0-1733CD3D6F12}"/>
              </a:ext>
            </a:extLst>
          </p:cNvPr>
          <p:cNvSpPr/>
          <p:nvPr/>
        </p:nvSpPr>
        <p:spPr>
          <a:xfrm>
            <a:off x="1" y="688126"/>
            <a:ext cx="448491" cy="1634252"/>
          </a:xfrm>
          <a:custGeom>
            <a:avLst/>
            <a:gdLst>
              <a:gd name="connsiteX0" fmla="*/ 0 w 448491"/>
              <a:gd name="connsiteY0" fmla="*/ 0 h 1634252"/>
              <a:gd name="connsiteX1" fmla="*/ 12983 w 448491"/>
              <a:gd name="connsiteY1" fmla="*/ 10508 h 1634252"/>
              <a:gd name="connsiteX2" fmla="*/ 441611 w 448491"/>
              <a:gd name="connsiteY2" fmla="*/ 863751 h 1634252"/>
              <a:gd name="connsiteX3" fmla="*/ 251011 w 448491"/>
              <a:gd name="connsiteY3" fmla="*/ 1302895 h 1634252"/>
              <a:gd name="connsiteX4" fmla="*/ 74605 w 448491"/>
              <a:gd name="connsiteY4" fmla="*/ 1543249 h 1634252"/>
              <a:gd name="connsiteX5" fmla="*/ 0 w 448491"/>
              <a:gd name="connsiteY5" fmla="*/ 1634252 h 1634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8491" h="1634252">
                <a:moveTo>
                  <a:pt x="0" y="0"/>
                </a:moveTo>
                <a:lnTo>
                  <a:pt x="12983" y="10508"/>
                </a:lnTo>
                <a:cubicBezTo>
                  <a:pt x="278410" y="241022"/>
                  <a:pt x="489787" y="530267"/>
                  <a:pt x="441611" y="863751"/>
                </a:cubicBezTo>
                <a:cubicBezTo>
                  <a:pt x="418542" y="1022632"/>
                  <a:pt x="337007" y="1166302"/>
                  <a:pt x="251011" y="1302895"/>
                </a:cubicBezTo>
                <a:cubicBezTo>
                  <a:pt x="215138" y="1359902"/>
                  <a:pt x="154723" y="1442480"/>
                  <a:pt x="74605" y="1543249"/>
                </a:cubicBezTo>
                <a:lnTo>
                  <a:pt x="0" y="163425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prstClr val="white"/>
              </a:solidFill>
              <a:latin typeface="Avenir Next LT Pro" panose="020B0504020202020204" pitchFamily="34" charset="0"/>
            </a:endParaRPr>
          </a:p>
        </p:txBody>
      </p:sp>
      <p:sp>
        <p:nvSpPr>
          <p:cNvPr id="12" name="Freeform: Shape 11">
            <a:extLst>
              <a:ext uri="{FF2B5EF4-FFF2-40B4-BE49-F238E27FC236}">
                <a16:creationId xmlns:a16="http://schemas.microsoft.com/office/drawing/2014/main" id="{19E083F6-57F4-487B-A766-EA0462B1EED8}"/>
              </a:ext>
            </a:extLst>
          </p:cNvPr>
          <p:cNvSpPr/>
          <p:nvPr/>
        </p:nvSpPr>
        <p:spPr>
          <a:xfrm>
            <a:off x="7309459" y="6144069"/>
            <a:ext cx="4418271" cy="718159"/>
          </a:xfrm>
          <a:custGeom>
            <a:avLst/>
            <a:gdLst>
              <a:gd name="connsiteX0" fmla="*/ 1421452 w 4590626"/>
              <a:gd name="connsiteY0" fmla="*/ 0 h 713930"/>
              <a:gd name="connsiteX1" fmla="*/ 3247781 w 4590626"/>
              <a:gd name="connsiteY1" fmla="*/ 271915 h 713930"/>
              <a:gd name="connsiteX2" fmla="*/ 4517331 w 4590626"/>
              <a:gd name="connsiteY2" fmla="*/ 693394 h 713930"/>
              <a:gd name="connsiteX3" fmla="*/ 4590626 w 4590626"/>
              <a:gd name="connsiteY3" fmla="*/ 713930 h 713930"/>
              <a:gd name="connsiteX4" fmla="*/ 0 w 4590626"/>
              <a:gd name="connsiteY4" fmla="*/ 713930 h 713930"/>
              <a:gd name="connsiteX5" fmla="*/ 2854 w 4590626"/>
              <a:gd name="connsiteY5" fmla="*/ 705624 h 713930"/>
              <a:gd name="connsiteX6" fmla="*/ 226680 w 4590626"/>
              <a:gd name="connsiteY6" fmla="*/ 333970 h 713930"/>
              <a:gd name="connsiteX7" fmla="*/ 1160245 w 4590626"/>
              <a:gd name="connsiteY7" fmla="*/ 1178 h 713930"/>
              <a:gd name="connsiteX8" fmla="*/ 1421452 w 4590626"/>
              <a:gd name="connsiteY8" fmla="*/ 0 h 713930"/>
              <a:gd name="connsiteX0" fmla="*/ 1421452 w 4517331"/>
              <a:gd name="connsiteY0" fmla="*/ 0 h 713930"/>
              <a:gd name="connsiteX1" fmla="*/ 3247781 w 4517331"/>
              <a:gd name="connsiteY1" fmla="*/ 271915 h 713930"/>
              <a:gd name="connsiteX2" fmla="*/ 4517331 w 4517331"/>
              <a:gd name="connsiteY2" fmla="*/ 693394 h 713930"/>
              <a:gd name="connsiteX3" fmla="*/ 0 w 4517331"/>
              <a:gd name="connsiteY3" fmla="*/ 713930 h 713930"/>
              <a:gd name="connsiteX4" fmla="*/ 2854 w 4517331"/>
              <a:gd name="connsiteY4" fmla="*/ 705624 h 713930"/>
              <a:gd name="connsiteX5" fmla="*/ 226680 w 4517331"/>
              <a:gd name="connsiteY5" fmla="*/ 333970 h 713930"/>
              <a:gd name="connsiteX6" fmla="*/ 1160245 w 4517331"/>
              <a:gd name="connsiteY6" fmla="*/ 1178 h 713930"/>
              <a:gd name="connsiteX7" fmla="*/ 1421452 w 4517331"/>
              <a:gd name="connsiteY7" fmla="*/ 0 h 713930"/>
              <a:gd name="connsiteX0" fmla="*/ 0 w 4608771"/>
              <a:gd name="connsiteY0" fmla="*/ 713930 h 784834"/>
              <a:gd name="connsiteX1" fmla="*/ 2854 w 4608771"/>
              <a:gd name="connsiteY1" fmla="*/ 705624 h 784834"/>
              <a:gd name="connsiteX2" fmla="*/ 226680 w 4608771"/>
              <a:gd name="connsiteY2" fmla="*/ 333970 h 784834"/>
              <a:gd name="connsiteX3" fmla="*/ 1160245 w 4608771"/>
              <a:gd name="connsiteY3" fmla="*/ 1178 h 784834"/>
              <a:gd name="connsiteX4" fmla="*/ 1421452 w 4608771"/>
              <a:gd name="connsiteY4" fmla="*/ 0 h 784834"/>
              <a:gd name="connsiteX5" fmla="*/ 3247781 w 4608771"/>
              <a:gd name="connsiteY5" fmla="*/ 271915 h 784834"/>
              <a:gd name="connsiteX6" fmla="*/ 4608771 w 4608771"/>
              <a:gd name="connsiteY6" fmla="*/ 784834 h 784834"/>
              <a:gd name="connsiteX0" fmla="*/ 0 w 4418271"/>
              <a:gd name="connsiteY0" fmla="*/ 713930 h 718159"/>
              <a:gd name="connsiteX1" fmla="*/ 2854 w 4418271"/>
              <a:gd name="connsiteY1" fmla="*/ 705624 h 718159"/>
              <a:gd name="connsiteX2" fmla="*/ 226680 w 4418271"/>
              <a:gd name="connsiteY2" fmla="*/ 333970 h 718159"/>
              <a:gd name="connsiteX3" fmla="*/ 1160245 w 4418271"/>
              <a:gd name="connsiteY3" fmla="*/ 1178 h 718159"/>
              <a:gd name="connsiteX4" fmla="*/ 1421452 w 4418271"/>
              <a:gd name="connsiteY4" fmla="*/ 0 h 718159"/>
              <a:gd name="connsiteX5" fmla="*/ 3247781 w 4418271"/>
              <a:gd name="connsiteY5" fmla="*/ 271915 h 718159"/>
              <a:gd name="connsiteX6" fmla="*/ 4418271 w 4418271"/>
              <a:gd name="connsiteY6" fmla="*/ 718159 h 718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8271" h="718159">
                <a:moveTo>
                  <a:pt x="0" y="713930"/>
                </a:moveTo>
                <a:lnTo>
                  <a:pt x="2854" y="705624"/>
                </a:lnTo>
                <a:cubicBezTo>
                  <a:pt x="60059" y="562888"/>
                  <a:pt x="131373" y="433874"/>
                  <a:pt x="226680" y="333970"/>
                </a:cubicBezTo>
                <a:cubicBezTo>
                  <a:pt x="463632" y="85526"/>
                  <a:pt x="822395" y="5774"/>
                  <a:pt x="1160245" y="1178"/>
                </a:cubicBezTo>
                <a:lnTo>
                  <a:pt x="1421452" y="0"/>
                </a:lnTo>
                <a:cubicBezTo>
                  <a:pt x="2035274" y="3698"/>
                  <a:pt x="2748311" y="152222"/>
                  <a:pt x="3247781" y="271915"/>
                </a:cubicBezTo>
                <a:cubicBezTo>
                  <a:pt x="3747251" y="391608"/>
                  <a:pt x="3902480" y="501606"/>
                  <a:pt x="4418271" y="718159"/>
                </a:cubicBezTo>
              </a:path>
            </a:pathLst>
          </a:cu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 name="Title Placeholder 1">
            <a:extLst>
              <a:ext uri="{FF2B5EF4-FFF2-40B4-BE49-F238E27FC236}">
                <a16:creationId xmlns:a16="http://schemas.microsoft.com/office/drawing/2014/main" id="{A3A2F988-7148-4375-83D8-12EE5EBC7BE0}"/>
              </a:ext>
            </a:extLst>
          </p:cNvPr>
          <p:cNvSpPr>
            <a:spLocks noGrp="1"/>
          </p:cNvSpPr>
          <p:nvPr>
            <p:ph type="title"/>
          </p:nvPr>
        </p:nvSpPr>
        <p:spPr>
          <a:xfrm>
            <a:off x="762000" y="762000"/>
            <a:ext cx="10668000" cy="1524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6896238-C5B3-4F3C-97FA-890E1A51A203}"/>
              </a:ext>
            </a:extLst>
          </p:cNvPr>
          <p:cNvSpPr>
            <a:spLocks noGrp="1"/>
          </p:cNvSpPr>
          <p:nvPr>
            <p:ph type="body" idx="1"/>
          </p:nvPr>
        </p:nvSpPr>
        <p:spPr>
          <a:xfrm>
            <a:off x="762000" y="2286000"/>
            <a:ext cx="10668000" cy="38180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1D6E4474-0442-4E4B-9E5B-CA7B3951C1DA}"/>
              </a:ext>
            </a:extLst>
          </p:cNvPr>
          <p:cNvSpPr>
            <a:spLocks noGrp="1"/>
          </p:cNvSpPr>
          <p:nvPr>
            <p:ph type="dt" sz="half" idx="2"/>
          </p:nvPr>
        </p:nvSpPr>
        <p:spPr>
          <a:xfrm>
            <a:off x="9389165" y="194320"/>
            <a:ext cx="2040835" cy="365125"/>
          </a:xfrm>
          <a:prstGeom prst="rect">
            <a:avLst/>
          </a:prstGeom>
        </p:spPr>
        <p:txBody>
          <a:bodyPr vert="horz" lIns="91440" tIns="45720" rIns="91440" bIns="45720" rtlCol="0" anchor="ctr"/>
          <a:lstStyle>
            <a:lvl1pPr algn="r">
              <a:defRPr sz="1200">
                <a:solidFill>
                  <a:schemeClr val="tx1">
                    <a:tint val="75000"/>
                    <a:alpha val="70000"/>
                  </a:schemeClr>
                </a:solidFill>
              </a:defRPr>
            </a:lvl1pPr>
          </a:lstStyle>
          <a:p>
            <a:fld id="{76969C88-B244-455D-A017-012B25B1ACDD}" type="datetimeFigureOut">
              <a:rPr lang="en-US" smtClean="0"/>
              <a:pPr/>
              <a:t>1/6/2021</a:t>
            </a:fld>
            <a:endParaRPr lang="en-US"/>
          </a:p>
        </p:txBody>
      </p:sp>
      <p:sp>
        <p:nvSpPr>
          <p:cNvPr id="5" name="Footer Placeholder 4">
            <a:extLst>
              <a:ext uri="{FF2B5EF4-FFF2-40B4-BE49-F238E27FC236}">
                <a16:creationId xmlns:a16="http://schemas.microsoft.com/office/drawing/2014/main" id="{E0626A98-F887-40E1-B9BA-9D93DE90E022}"/>
              </a:ext>
            </a:extLst>
          </p:cNvPr>
          <p:cNvSpPr>
            <a:spLocks noGrp="1"/>
          </p:cNvSpPr>
          <p:nvPr>
            <p:ph type="ftr" sz="quarter" idx="3"/>
          </p:nvPr>
        </p:nvSpPr>
        <p:spPr>
          <a:xfrm>
            <a:off x="761999" y="6356350"/>
            <a:ext cx="6612835" cy="365125"/>
          </a:xfrm>
          <a:prstGeom prst="rect">
            <a:avLst/>
          </a:prstGeom>
        </p:spPr>
        <p:txBody>
          <a:bodyPr vert="horz" lIns="91440" tIns="45720" rIns="91440" bIns="45720" rtlCol="0" anchor="ctr"/>
          <a:lstStyle>
            <a:lvl1pPr algn="l">
              <a:defRPr sz="1200">
                <a:solidFill>
                  <a:schemeClr val="tx1">
                    <a:tint val="75000"/>
                    <a:alpha val="70000"/>
                  </a:schemeClr>
                </a:solidFill>
              </a:defRPr>
            </a:lvl1pPr>
          </a:lstStyle>
          <a:p>
            <a:endParaRPr lang="en-US" dirty="0"/>
          </a:p>
        </p:txBody>
      </p:sp>
      <p:sp>
        <p:nvSpPr>
          <p:cNvPr id="6" name="Slide Number Placeholder 5">
            <a:extLst>
              <a:ext uri="{FF2B5EF4-FFF2-40B4-BE49-F238E27FC236}">
                <a16:creationId xmlns:a16="http://schemas.microsoft.com/office/drawing/2014/main" id="{482C8119-73F6-4713-9AD3-3628DCDFB8F2}"/>
              </a:ext>
            </a:extLst>
          </p:cNvPr>
          <p:cNvSpPr>
            <a:spLocks noGrp="1"/>
          </p:cNvSpPr>
          <p:nvPr>
            <p:ph type="sldNum" sz="quarter" idx="4"/>
          </p:nvPr>
        </p:nvSpPr>
        <p:spPr>
          <a:xfrm>
            <a:off x="9906000" y="6356350"/>
            <a:ext cx="1524000" cy="365125"/>
          </a:xfrm>
          <a:prstGeom prst="rect">
            <a:avLst/>
          </a:prstGeom>
        </p:spPr>
        <p:txBody>
          <a:bodyPr vert="horz" lIns="91440" tIns="45720" rIns="91440" bIns="45720" rtlCol="0" anchor="ctr"/>
          <a:lstStyle>
            <a:lvl1pPr algn="r">
              <a:defRPr sz="1200">
                <a:solidFill>
                  <a:schemeClr val="tx1">
                    <a:tint val="75000"/>
                    <a:alpha val="70000"/>
                  </a:schemeClr>
                </a:solidFill>
              </a:defRPr>
            </a:lvl1pPr>
          </a:lstStyle>
          <a:p>
            <a:fld id="{07CE569E-9B7C-4CB9-AB80-C0841F922CFF}" type="slidenum">
              <a:rPr lang="en-US" smtClean="0"/>
              <a:pPr/>
              <a:t>‹#›</a:t>
            </a:fld>
            <a:endParaRPr lang="en-US"/>
          </a:p>
        </p:txBody>
      </p:sp>
    </p:spTree>
    <p:extLst>
      <p:ext uri="{BB962C8B-B14F-4D97-AF65-F5344CB8AC3E}">
        <p14:creationId xmlns:p14="http://schemas.microsoft.com/office/powerpoint/2010/main" val="1103431052"/>
      </p:ext>
    </p:extLst>
  </p:cSld>
  <p:clrMap bg1="dk1" tx1="lt1" bg2="dk2" tx2="lt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125000"/>
        </a:lnSpc>
        <a:spcBef>
          <a:spcPts val="1000"/>
        </a:spcBef>
        <a:buFont typeface="Arial" panose="020B0604020202020204" pitchFamily="34" charset="0"/>
        <a:buChar char="•"/>
        <a:defRPr sz="2800" kern="1200">
          <a:solidFill>
            <a:schemeClr val="tx1">
              <a:alpha val="70000"/>
            </a:schemeClr>
          </a:solidFill>
          <a:latin typeface="+mn-lt"/>
          <a:ea typeface="+mn-ea"/>
          <a:cs typeface="+mn-cs"/>
        </a:defRPr>
      </a:lvl1pPr>
      <a:lvl2pPr marL="685800" indent="-228600" algn="l" defTabSz="914400" rtl="0" eaLnBrk="1" latinLnBrk="0" hangingPunct="1">
        <a:lnSpc>
          <a:spcPct val="125000"/>
        </a:lnSpc>
        <a:spcBef>
          <a:spcPts val="500"/>
        </a:spcBef>
        <a:buFont typeface="Arial" panose="020B0604020202020204" pitchFamily="34" charset="0"/>
        <a:buChar char="•"/>
        <a:defRPr sz="2400" kern="1200">
          <a:solidFill>
            <a:schemeClr val="tx1">
              <a:alpha val="70000"/>
            </a:schemeClr>
          </a:solidFill>
          <a:latin typeface="+mn-lt"/>
          <a:ea typeface="+mn-ea"/>
          <a:cs typeface="+mn-cs"/>
        </a:defRPr>
      </a:lvl2pPr>
      <a:lvl3pPr marL="1143000" indent="-228600" algn="l" defTabSz="914400" rtl="0" eaLnBrk="1" latinLnBrk="0" hangingPunct="1">
        <a:lnSpc>
          <a:spcPct val="125000"/>
        </a:lnSpc>
        <a:spcBef>
          <a:spcPts val="500"/>
        </a:spcBef>
        <a:buFont typeface="Arial" panose="020B0604020202020204" pitchFamily="34" charset="0"/>
        <a:buChar char="•"/>
        <a:defRPr sz="2000" kern="1200">
          <a:solidFill>
            <a:schemeClr val="tx1">
              <a:alpha val="70000"/>
            </a:schemeClr>
          </a:solidFill>
          <a:latin typeface="+mn-lt"/>
          <a:ea typeface="+mn-ea"/>
          <a:cs typeface="+mn-cs"/>
        </a:defRPr>
      </a:lvl3pPr>
      <a:lvl4pPr marL="1600200" indent="-228600" algn="l" defTabSz="914400" rtl="0" eaLnBrk="1" latinLnBrk="0" hangingPunct="1">
        <a:lnSpc>
          <a:spcPct val="125000"/>
        </a:lnSpc>
        <a:spcBef>
          <a:spcPts val="500"/>
        </a:spcBef>
        <a:buFont typeface="Arial" panose="020B0604020202020204" pitchFamily="34" charset="0"/>
        <a:buChar char="•"/>
        <a:defRPr sz="1800" kern="1200">
          <a:solidFill>
            <a:schemeClr val="tx1">
              <a:alpha val="70000"/>
            </a:schemeClr>
          </a:solidFill>
          <a:latin typeface="+mn-lt"/>
          <a:ea typeface="+mn-ea"/>
          <a:cs typeface="+mn-cs"/>
        </a:defRPr>
      </a:lvl4pPr>
      <a:lvl5pPr marL="2057400" indent="-228600" algn="l" defTabSz="914400" rtl="0" eaLnBrk="1" latinLnBrk="0" hangingPunct="1">
        <a:lnSpc>
          <a:spcPct val="125000"/>
        </a:lnSpc>
        <a:spcBef>
          <a:spcPts val="500"/>
        </a:spcBef>
        <a:buFont typeface="Arial" panose="020B0604020202020204" pitchFamily="34" charset="0"/>
        <a:buChar char="•"/>
        <a:defRPr sz="1800" kern="1200">
          <a:solidFill>
            <a:schemeClr val="tx1">
              <a:alpha val="7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diagramColors" Target="../diagrams/colors4.xml"/><Relationship Id="rId3" Type="http://schemas.openxmlformats.org/officeDocument/2006/relationships/oleObject" Target="../embeddings/oleObject3.bin"/><Relationship Id="rId7" Type="http://schemas.openxmlformats.org/officeDocument/2006/relationships/diagramQuickStyle" Target="../diagrams/quickStyle4.xml"/><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diagramLayout" Target="../diagrams/layout4.xml"/><Relationship Id="rId5" Type="http://schemas.openxmlformats.org/officeDocument/2006/relationships/diagramData" Target="../diagrams/data4.xml"/><Relationship Id="rId4" Type="http://schemas.openxmlformats.org/officeDocument/2006/relationships/image" Target="../media/image1.wmf"/><Relationship Id="rId9" Type="http://schemas.microsoft.com/office/2007/relationships/diagramDrawing" Target="../diagrams/drawing4.xml"/></Relationships>
</file>

<file path=ppt/slides/_rels/slide17.xml.rels><?xml version="1.0" encoding="UTF-8" standalone="yes"?>
<Relationships xmlns="http://schemas.openxmlformats.org/package/2006/relationships"><Relationship Id="rId8" Type="http://schemas.openxmlformats.org/officeDocument/2006/relationships/diagramColors" Target="../diagrams/colors5.xml"/><Relationship Id="rId3" Type="http://schemas.openxmlformats.org/officeDocument/2006/relationships/oleObject" Target="../embeddings/oleObject4.bin"/><Relationship Id="rId7" Type="http://schemas.openxmlformats.org/officeDocument/2006/relationships/diagramQuickStyle" Target="../diagrams/quickStyle5.xml"/><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diagramLayout" Target="../diagrams/layout5.xml"/><Relationship Id="rId5" Type="http://schemas.openxmlformats.org/officeDocument/2006/relationships/diagramData" Target="../diagrams/data5.xml"/><Relationship Id="rId4" Type="http://schemas.openxmlformats.org/officeDocument/2006/relationships/image" Target="../media/image1.wmf"/><Relationship Id="rId9" Type="http://schemas.microsoft.com/office/2007/relationships/diagramDrawing" Target="../diagrams/drawing5.xml"/></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vmlDrawing" Target="../drawings/vmlDrawing4.vml"/><Relationship Id="rId4" Type="http://schemas.openxmlformats.org/officeDocument/2006/relationships/image" Target="../media/image1.wm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2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hyperlink" Target="http://www.pngall.com/island-png" TargetMode="External"/><Relationship Id="rId7" Type="http://schemas.openxmlformats.org/officeDocument/2006/relationships/hyperlink" Target="http://pngimg.com/download/32710" TargetMode="External"/><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hyperlink" Target="https://commons.wikimedia.org/wiki/File:Pirate-ship.svg" TargetMode="External"/><Relationship Id="rId4" Type="http://schemas.openxmlformats.org/officeDocument/2006/relationships/image" Target="../media/image13.png"/><Relationship Id="rId9" Type="http://schemas.openxmlformats.org/officeDocument/2006/relationships/hyperlink" Target="http://www.pngall.com/treasure-png" TargetMode="Externa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8" Type="http://schemas.openxmlformats.org/officeDocument/2006/relationships/hyperlink" Target="https://www.youtube.com/watch?v=P5jC8D5zndc" TargetMode="External"/><Relationship Id="rId3" Type="http://schemas.openxmlformats.org/officeDocument/2006/relationships/hyperlink" Target="https://blog.cloudflare.com/dns-encryption-explained/" TargetMode="External"/><Relationship Id="rId7" Type="http://schemas.openxmlformats.org/officeDocument/2006/relationships/hyperlink" Target="https://www.youtube.com/watch?v=T4Df5_cojAs" TargetMode="External"/><Relationship Id="rId2" Type="http://schemas.openxmlformats.org/officeDocument/2006/relationships/hyperlink" Target="https://www2.cs.duke.edu/courses/fall16/compsci356/DNS/DNS-primer.pdf" TargetMode="External"/><Relationship Id="rId1" Type="http://schemas.openxmlformats.org/officeDocument/2006/relationships/slideLayout" Target="../slideLayouts/slideLayout2.xml"/><Relationship Id="rId6" Type="http://schemas.openxmlformats.org/officeDocument/2006/relationships/hyperlink" Target="https://www.youtube.com/watch?v=6hLHMA_tJ8k" TargetMode="External"/><Relationship Id="rId5" Type="http://schemas.openxmlformats.org/officeDocument/2006/relationships/hyperlink" Target="https://www.youtube.com/watch?v=IE0QLCcOr0I" TargetMode="External"/><Relationship Id="rId4" Type="http://schemas.openxmlformats.org/officeDocument/2006/relationships/hyperlink" Target="https://hpbn.co/transport-layer-security-tls/#tls-handshake-protocol"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1.wmf"/><Relationship Id="rId4" Type="http://schemas.openxmlformats.org/officeDocument/2006/relationships/oleObject" Target="../embeddings/oleObject1.bin"/></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A18C9FB-EC4C-4DAE-8F7D-C6E5AF6079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כותרת 1">
            <a:extLst>
              <a:ext uri="{FF2B5EF4-FFF2-40B4-BE49-F238E27FC236}">
                <a16:creationId xmlns:a16="http://schemas.microsoft.com/office/drawing/2014/main" id="{C3D01DDB-D413-45E4-9646-DABF64C5FECF}"/>
              </a:ext>
            </a:extLst>
          </p:cNvPr>
          <p:cNvSpPr>
            <a:spLocks noGrp="1"/>
          </p:cNvSpPr>
          <p:nvPr>
            <p:ph type="ctrTitle"/>
          </p:nvPr>
        </p:nvSpPr>
        <p:spPr>
          <a:xfrm>
            <a:off x="5593360" y="1546378"/>
            <a:ext cx="1804594" cy="985706"/>
          </a:xfrm>
        </p:spPr>
        <p:txBody>
          <a:bodyPr>
            <a:normAutofit/>
          </a:bodyPr>
          <a:lstStyle/>
          <a:p>
            <a:pPr algn="l"/>
            <a:r>
              <a:rPr lang="en-US" dirty="0"/>
              <a:t>DoH</a:t>
            </a:r>
            <a:endParaRPr lang="en-GB" dirty="0"/>
          </a:p>
        </p:txBody>
      </p:sp>
      <p:sp>
        <p:nvSpPr>
          <p:cNvPr id="3" name="כותרת משנה 2">
            <a:extLst>
              <a:ext uri="{FF2B5EF4-FFF2-40B4-BE49-F238E27FC236}">
                <a16:creationId xmlns:a16="http://schemas.microsoft.com/office/drawing/2014/main" id="{0A5E61E6-8B62-490D-8CE6-9BF7153C4415}"/>
              </a:ext>
            </a:extLst>
          </p:cNvPr>
          <p:cNvSpPr>
            <a:spLocks noGrp="1"/>
          </p:cNvSpPr>
          <p:nvPr>
            <p:ph type="subTitle" idx="1"/>
          </p:nvPr>
        </p:nvSpPr>
        <p:spPr>
          <a:xfrm>
            <a:off x="8991250" y="6476300"/>
            <a:ext cx="3055340" cy="285221"/>
          </a:xfrm>
        </p:spPr>
        <p:txBody>
          <a:bodyPr>
            <a:normAutofit fontScale="47500" lnSpcReduction="20000"/>
          </a:bodyPr>
          <a:lstStyle/>
          <a:p>
            <a:pPr algn="l"/>
            <a:r>
              <a:rPr lang="en-US" dirty="0"/>
              <a:t> </a:t>
            </a:r>
            <a:r>
              <a:rPr lang="en-US" dirty="0" err="1"/>
              <a:t>Yishay</a:t>
            </a:r>
            <a:r>
              <a:rPr lang="en-US" dirty="0"/>
              <a:t> </a:t>
            </a:r>
            <a:r>
              <a:rPr lang="en-US" dirty="0" err="1"/>
              <a:t>Garame</a:t>
            </a:r>
            <a:r>
              <a:rPr lang="en-US" dirty="0"/>
              <a:t>, David Chitiz, Alon </a:t>
            </a:r>
            <a:r>
              <a:rPr lang="en-US" dirty="0" err="1"/>
              <a:t>Perlmuter</a:t>
            </a:r>
            <a:endParaRPr lang="en-GB" dirty="0"/>
          </a:p>
        </p:txBody>
      </p:sp>
      <p:sp>
        <p:nvSpPr>
          <p:cNvPr id="11" name="Freeform: Shape 10">
            <a:extLst>
              <a:ext uri="{FF2B5EF4-FFF2-40B4-BE49-F238E27FC236}">
                <a16:creationId xmlns:a16="http://schemas.microsoft.com/office/drawing/2014/main" id="{F47DB6CD-8E9E-4643-B3B6-01BD80429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23838" y="538152"/>
            <a:ext cx="6095989" cy="6543686"/>
          </a:xfrm>
          <a:custGeom>
            <a:avLst/>
            <a:gdLst>
              <a:gd name="connsiteX0" fmla="*/ 0 w 4033589"/>
              <a:gd name="connsiteY0" fmla="*/ 0 h 6858000"/>
              <a:gd name="connsiteX1" fmla="*/ 1878934 w 4033589"/>
              <a:gd name="connsiteY1" fmla="*/ 0 h 6858000"/>
              <a:gd name="connsiteX2" fmla="*/ 1882313 w 4033589"/>
              <a:gd name="connsiteY2" fmla="*/ 2021 h 6858000"/>
              <a:gd name="connsiteX3" fmla="*/ 3475371 w 4033589"/>
              <a:gd name="connsiteY3" fmla="*/ 1517967 h 6858000"/>
              <a:gd name="connsiteX4" fmla="*/ 3975977 w 4033589"/>
              <a:gd name="connsiteY4" fmla="*/ 4379386 h 6858000"/>
              <a:gd name="connsiteX5" fmla="*/ 3312864 w 4033589"/>
              <a:gd name="connsiteY5" fmla="*/ 6852362 h 6858000"/>
              <a:gd name="connsiteX6" fmla="*/ 3310593 w 4033589"/>
              <a:gd name="connsiteY6" fmla="*/ 6858000 h 6858000"/>
              <a:gd name="connsiteX7" fmla="*/ 0 w 4033589"/>
              <a:gd name="connsiteY7" fmla="*/ 6858000 h 6858000"/>
              <a:gd name="connsiteX8" fmla="*/ 0 w 4033589"/>
              <a:gd name="connsiteY8" fmla="*/ 0 h 6858000"/>
              <a:gd name="connsiteX0" fmla="*/ 0 w 4033589"/>
              <a:gd name="connsiteY0" fmla="*/ 6858000 h 6858000"/>
              <a:gd name="connsiteX1" fmla="*/ 1878934 w 4033589"/>
              <a:gd name="connsiteY1" fmla="*/ 0 h 6858000"/>
              <a:gd name="connsiteX2" fmla="*/ 1882313 w 4033589"/>
              <a:gd name="connsiteY2" fmla="*/ 2021 h 6858000"/>
              <a:gd name="connsiteX3" fmla="*/ 3475371 w 4033589"/>
              <a:gd name="connsiteY3" fmla="*/ 1517967 h 6858000"/>
              <a:gd name="connsiteX4" fmla="*/ 3975977 w 4033589"/>
              <a:gd name="connsiteY4" fmla="*/ 4379386 h 6858000"/>
              <a:gd name="connsiteX5" fmla="*/ 3312864 w 4033589"/>
              <a:gd name="connsiteY5" fmla="*/ 6852362 h 6858000"/>
              <a:gd name="connsiteX6" fmla="*/ 3310593 w 4033589"/>
              <a:gd name="connsiteY6" fmla="*/ 6858000 h 6858000"/>
              <a:gd name="connsiteX7" fmla="*/ 0 w 4033589"/>
              <a:gd name="connsiteY7" fmla="*/ 6858000 h 6858000"/>
              <a:gd name="connsiteX0" fmla="*/ 1787494 w 3942149"/>
              <a:gd name="connsiteY0" fmla="*/ 0 h 6949440"/>
              <a:gd name="connsiteX1" fmla="*/ 1790873 w 3942149"/>
              <a:gd name="connsiteY1" fmla="*/ 2021 h 6949440"/>
              <a:gd name="connsiteX2" fmla="*/ 3383931 w 3942149"/>
              <a:gd name="connsiteY2" fmla="*/ 1517967 h 6949440"/>
              <a:gd name="connsiteX3" fmla="*/ 3884537 w 3942149"/>
              <a:gd name="connsiteY3" fmla="*/ 4379386 h 6949440"/>
              <a:gd name="connsiteX4" fmla="*/ 3221424 w 3942149"/>
              <a:gd name="connsiteY4" fmla="*/ 6852362 h 6949440"/>
              <a:gd name="connsiteX5" fmla="*/ 3219153 w 3942149"/>
              <a:gd name="connsiteY5" fmla="*/ 6858000 h 6949440"/>
              <a:gd name="connsiteX6" fmla="*/ 0 w 3942149"/>
              <a:gd name="connsiteY6" fmla="*/ 6949440 h 6949440"/>
              <a:gd name="connsiteX0" fmla="*/ 1787494 w 3942149"/>
              <a:gd name="connsiteY0" fmla="*/ 0 h 6949440"/>
              <a:gd name="connsiteX1" fmla="*/ 1790873 w 3942149"/>
              <a:gd name="connsiteY1" fmla="*/ 2021 h 6949440"/>
              <a:gd name="connsiteX2" fmla="*/ 3383931 w 3942149"/>
              <a:gd name="connsiteY2" fmla="*/ 1517967 h 6949440"/>
              <a:gd name="connsiteX3" fmla="*/ 3884537 w 3942149"/>
              <a:gd name="connsiteY3" fmla="*/ 4379386 h 6949440"/>
              <a:gd name="connsiteX4" fmla="*/ 3221424 w 3942149"/>
              <a:gd name="connsiteY4" fmla="*/ 6852362 h 6949440"/>
              <a:gd name="connsiteX5" fmla="*/ 3219153 w 3942149"/>
              <a:gd name="connsiteY5" fmla="*/ 6858000 h 6949440"/>
              <a:gd name="connsiteX6" fmla="*/ 0 w 3942149"/>
              <a:gd name="connsiteY6" fmla="*/ 6949440 h 6949440"/>
              <a:gd name="connsiteX0" fmla="*/ 0 w 2154655"/>
              <a:gd name="connsiteY0" fmla="*/ 0 h 6858000"/>
              <a:gd name="connsiteX1" fmla="*/ 3379 w 2154655"/>
              <a:gd name="connsiteY1" fmla="*/ 2021 h 6858000"/>
              <a:gd name="connsiteX2" fmla="*/ 1596437 w 2154655"/>
              <a:gd name="connsiteY2" fmla="*/ 1517967 h 6858000"/>
              <a:gd name="connsiteX3" fmla="*/ 2097043 w 2154655"/>
              <a:gd name="connsiteY3" fmla="*/ 4379386 h 6858000"/>
              <a:gd name="connsiteX4" fmla="*/ 1433930 w 2154655"/>
              <a:gd name="connsiteY4" fmla="*/ 6852362 h 6858000"/>
              <a:gd name="connsiteX5" fmla="*/ 1431659 w 2154655"/>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4655" h="6858000">
                <a:moveTo>
                  <a:pt x="0" y="0"/>
                </a:moveTo>
                <a:lnTo>
                  <a:pt x="3379" y="2021"/>
                </a:lnTo>
                <a:cubicBezTo>
                  <a:pt x="667061" y="423753"/>
                  <a:pt x="1239365" y="963389"/>
                  <a:pt x="1596437" y="1517967"/>
                </a:cubicBezTo>
                <a:cubicBezTo>
                  <a:pt x="2133142" y="2350886"/>
                  <a:pt x="2239839" y="3395752"/>
                  <a:pt x="2097043" y="4379386"/>
                </a:cubicBezTo>
                <a:cubicBezTo>
                  <a:pt x="2032295" y="4824358"/>
                  <a:pt x="1812506" y="5869368"/>
                  <a:pt x="1433930" y="6852362"/>
                </a:cubicBezTo>
                <a:lnTo>
                  <a:pt x="1431659" y="6858000"/>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Avenir Next LT Pro Light"/>
            </a:endParaRPr>
          </a:p>
        </p:txBody>
      </p:sp>
      <p:sp>
        <p:nvSpPr>
          <p:cNvPr id="6" name="כותרת משנה 2">
            <a:extLst>
              <a:ext uri="{FF2B5EF4-FFF2-40B4-BE49-F238E27FC236}">
                <a16:creationId xmlns:a16="http://schemas.microsoft.com/office/drawing/2014/main" id="{3CCC14A9-D7C0-4A76-AFF6-68A37CC021E2}"/>
              </a:ext>
            </a:extLst>
          </p:cNvPr>
          <p:cNvSpPr txBox="1">
            <a:spLocks/>
          </p:cNvSpPr>
          <p:nvPr/>
        </p:nvSpPr>
        <p:spPr>
          <a:xfrm>
            <a:off x="5593360" y="2739711"/>
            <a:ext cx="3055340" cy="285221"/>
          </a:xfrm>
          <a:prstGeom prst="rect">
            <a:avLst/>
          </a:prstGeom>
        </p:spPr>
        <p:txBody>
          <a:bodyPr vert="horz" lIns="91440" tIns="45720" rIns="91440" bIns="45720" rtlCol="0">
            <a:normAutofit fontScale="47500" lnSpcReduction="20000"/>
          </a:bodyPr>
          <a:lstStyle>
            <a:lvl1pPr marL="0" indent="0" algn="ctr" defTabSz="914400" rtl="0" eaLnBrk="1" latinLnBrk="0" hangingPunct="1">
              <a:lnSpc>
                <a:spcPct val="125000"/>
              </a:lnSpc>
              <a:spcBef>
                <a:spcPts val="1000"/>
              </a:spcBef>
              <a:buFont typeface="Arial" panose="020B0604020202020204" pitchFamily="34" charset="0"/>
              <a:buNone/>
              <a:defRPr sz="2400" kern="1200">
                <a:solidFill>
                  <a:schemeClr val="tx1">
                    <a:alpha val="70000"/>
                  </a:schemeClr>
                </a:solidFill>
                <a:latin typeface="+mn-lt"/>
                <a:ea typeface="+mn-ea"/>
                <a:cs typeface="+mn-cs"/>
              </a:defRPr>
            </a:lvl1pPr>
            <a:lvl2pPr marL="457200" indent="0" algn="ctr" defTabSz="914400" rtl="0" eaLnBrk="1" latinLnBrk="0" hangingPunct="1">
              <a:lnSpc>
                <a:spcPct val="125000"/>
              </a:lnSpc>
              <a:spcBef>
                <a:spcPts val="500"/>
              </a:spcBef>
              <a:buFont typeface="Arial" panose="020B0604020202020204" pitchFamily="34" charset="0"/>
              <a:buNone/>
              <a:defRPr sz="2000" kern="1200">
                <a:solidFill>
                  <a:schemeClr val="tx1">
                    <a:alpha val="70000"/>
                  </a:schemeClr>
                </a:solidFill>
                <a:latin typeface="+mn-lt"/>
                <a:ea typeface="+mn-ea"/>
                <a:cs typeface="+mn-cs"/>
              </a:defRPr>
            </a:lvl2pPr>
            <a:lvl3pPr marL="914400" indent="0" algn="ctr" defTabSz="914400" rtl="0" eaLnBrk="1" latinLnBrk="0" hangingPunct="1">
              <a:lnSpc>
                <a:spcPct val="125000"/>
              </a:lnSpc>
              <a:spcBef>
                <a:spcPts val="500"/>
              </a:spcBef>
              <a:buFont typeface="Arial" panose="020B0604020202020204" pitchFamily="34" charset="0"/>
              <a:buNone/>
              <a:defRPr sz="1800" kern="1200">
                <a:solidFill>
                  <a:schemeClr val="tx1">
                    <a:alpha val="70000"/>
                  </a:schemeClr>
                </a:solidFill>
                <a:latin typeface="+mn-lt"/>
                <a:ea typeface="+mn-ea"/>
                <a:cs typeface="+mn-cs"/>
              </a:defRPr>
            </a:lvl3pPr>
            <a:lvl4pPr marL="1371600" indent="0" algn="ctr" defTabSz="914400" rtl="0" eaLnBrk="1" latinLnBrk="0" hangingPunct="1">
              <a:lnSpc>
                <a:spcPct val="125000"/>
              </a:lnSpc>
              <a:spcBef>
                <a:spcPts val="500"/>
              </a:spcBef>
              <a:buFont typeface="Arial" panose="020B0604020202020204" pitchFamily="34" charset="0"/>
              <a:buNone/>
              <a:defRPr sz="1600" kern="1200">
                <a:solidFill>
                  <a:schemeClr val="tx1">
                    <a:alpha val="70000"/>
                  </a:schemeClr>
                </a:solidFill>
                <a:latin typeface="+mn-lt"/>
                <a:ea typeface="+mn-ea"/>
                <a:cs typeface="+mn-cs"/>
              </a:defRPr>
            </a:lvl4pPr>
            <a:lvl5pPr marL="1828800" indent="0" algn="ctr" defTabSz="914400" rtl="0" eaLnBrk="1" latinLnBrk="0" hangingPunct="1">
              <a:lnSpc>
                <a:spcPct val="125000"/>
              </a:lnSpc>
              <a:spcBef>
                <a:spcPts val="500"/>
              </a:spcBef>
              <a:buFont typeface="Arial" panose="020B0604020202020204" pitchFamily="34" charset="0"/>
              <a:buNone/>
              <a:defRPr sz="1600" kern="1200">
                <a:solidFill>
                  <a:schemeClr val="tx1">
                    <a:alpha val="70000"/>
                  </a:schemeClr>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GB" dirty="0"/>
          </a:p>
        </p:txBody>
      </p:sp>
      <p:sp>
        <p:nvSpPr>
          <p:cNvPr id="7" name="כותרת משנה 2">
            <a:extLst>
              <a:ext uri="{FF2B5EF4-FFF2-40B4-BE49-F238E27FC236}">
                <a16:creationId xmlns:a16="http://schemas.microsoft.com/office/drawing/2014/main" id="{250CBB80-3F5D-4178-A67F-AB1737095FF0}"/>
              </a:ext>
            </a:extLst>
          </p:cNvPr>
          <p:cNvSpPr txBox="1">
            <a:spLocks/>
          </p:cNvSpPr>
          <p:nvPr/>
        </p:nvSpPr>
        <p:spPr>
          <a:xfrm>
            <a:off x="80351" y="6562283"/>
            <a:ext cx="1026995" cy="285221"/>
          </a:xfrm>
          <a:prstGeom prst="rect">
            <a:avLst/>
          </a:prstGeom>
        </p:spPr>
        <p:txBody>
          <a:bodyPr vert="horz" lIns="91440" tIns="45720" rIns="91440" bIns="45720" rtlCol="0">
            <a:normAutofit fontScale="40000" lnSpcReduction="20000"/>
          </a:bodyPr>
          <a:lstStyle>
            <a:lvl1pPr marL="0" indent="0" algn="ctr" defTabSz="914400" rtl="0" eaLnBrk="1" latinLnBrk="0" hangingPunct="1">
              <a:lnSpc>
                <a:spcPct val="125000"/>
              </a:lnSpc>
              <a:spcBef>
                <a:spcPts val="1000"/>
              </a:spcBef>
              <a:buFont typeface="Arial" panose="020B0604020202020204" pitchFamily="34" charset="0"/>
              <a:buNone/>
              <a:defRPr sz="2400" kern="1200">
                <a:solidFill>
                  <a:schemeClr val="tx1">
                    <a:alpha val="70000"/>
                  </a:schemeClr>
                </a:solidFill>
                <a:latin typeface="+mn-lt"/>
                <a:ea typeface="+mn-ea"/>
                <a:cs typeface="+mn-cs"/>
              </a:defRPr>
            </a:lvl1pPr>
            <a:lvl2pPr marL="457200" indent="0" algn="ctr" defTabSz="914400" rtl="0" eaLnBrk="1" latinLnBrk="0" hangingPunct="1">
              <a:lnSpc>
                <a:spcPct val="125000"/>
              </a:lnSpc>
              <a:spcBef>
                <a:spcPts val="500"/>
              </a:spcBef>
              <a:buFont typeface="Arial" panose="020B0604020202020204" pitchFamily="34" charset="0"/>
              <a:buNone/>
              <a:defRPr sz="2000" kern="1200">
                <a:solidFill>
                  <a:schemeClr val="tx1">
                    <a:alpha val="70000"/>
                  </a:schemeClr>
                </a:solidFill>
                <a:latin typeface="+mn-lt"/>
                <a:ea typeface="+mn-ea"/>
                <a:cs typeface="+mn-cs"/>
              </a:defRPr>
            </a:lvl2pPr>
            <a:lvl3pPr marL="914400" indent="0" algn="ctr" defTabSz="914400" rtl="0" eaLnBrk="1" latinLnBrk="0" hangingPunct="1">
              <a:lnSpc>
                <a:spcPct val="125000"/>
              </a:lnSpc>
              <a:spcBef>
                <a:spcPts val="500"/>
              </a:spcBef>
              <a:buFont typeface="Arial" panose="020B0604020202020204" pitchFamily="34" charset="0"/>
              <a:buNone/>
              <a:defRPr sz="1800" kern="1200">
                <a:solidFill>
                  <a:schemeClr val="tx1">
                    <a:alpha val="70000"/>
                  </a:schemeClr>
                </a:solidFill>
                <a:latin typeface="+mn-lt"/>
                <a:ea typeface="+mn-ea"/>
                <a:cs typeface="+mn-cs"/>
              </a:defRPr>
            </a:lvl3pPr>
            <a:lvl4pPr marL="1371600" indent="0" algn="ctr" defTabSz="914400" rtl="0" eaLnBrk="1" latinLnBrk="0" hangingPunct="1">
              <a:lnSpc>
                <a:spcPct val="125000"/>
              </a:lnSpc>
              <a:spcBef>
                <a:spcPts val="500"/>
              </a:spcBef>
              <a:buFont typeface="Arial" panose="020B0604020202020204" pitchFamily="34" charset="0"/>
              <a:buNone/>
              <a:defRPr sz="1600" kern="1200">
                <a:solidFill>
                  <a:schemeClr val="tx1">
                    <a:alpha val="70000"/>
                  </a:schemeClr>
                </a:solidFill>
                <a:latin typeface="+mn-lt"/>
                <a:ea typeface="+mn-ea"/>
                <a:cs typeface="+mn-cs"/>
              </a:defRPr>
            </a:lvl4pPr>
            <a:lvl5pPr marL="1828800" indent="0" algn="ctr" defTabSz="914400" rtl="0" eaLnBrk="1" latinLnBrk="0" hangingPunct="1">
              <a:lnSpc>
                <a:spcPct val="125000"/>
              </a:lnSpc>
              <a:spcBef>
                <a:spcPts val="500"/>
              </a:spcBef>
              <a:buFont typeface="Arial" panose="020B0604020202020204" pitchFamily="34" charset="0"/>
              <a:buNone/>
              <a:defRPr sz="1600" kern="1200">
                <a:solidFill>
                  <a:schemeClr val="tx1">
                    <a:alpha val="70000"/>
                  </a:schemeClr>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dirty="0"/>
              <a:t>January 2021</a:t>
            </a:r>
            <a:endParaRPr lang="en-GB" dirty="0"/>
          </a:p>
        </p:txBody>
      </p:sp>
      <p:sp>
        <p:nvSpPr>
          <p:cNvPr id="8" name="כותרת 1">
            <a:extLst>
              <a:ext uri="{FF2B5EF4-FFF2-40B4-BE49-F238E27FC236}">
                <a16:creationId xmlns:a16="http://schemas.microsoft.com/office/drawing/2014/main" id="{18A18984-5958-48CF-B1EB-964AC879E17B}"/>
              </a:ext>
            </a:extLst>
          </p:cNvPr>
          <p:cNvSpPr txBox="1">
            <a:spLocks/>
          </p:cNvSpPr>
          <p:nvPr/>
        </p:nvSpPr>
        <p:spPr>
          <a:xfrm>
            <a:off x="5659904" y="2643945"/>
            <a:ext cx="1537282" cy="28522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1400" dirty="0"/>
              <a:t>DNS over HTTPS</a:t>
            </a:r>
            <a:endParaRPr lang="en-GB" sz="1400" dirty="0"/>
          </a:p>
        </p:txBody>
      </p:sp>
    </p:spTree>
    <p:extLst>
      <p:ext uri="{BB962C8B-B14F-4D97-AF65-F5344CB8AC3E}">
        <p14:creationId xmlns:p14="http://schemas.microsoft.com/office/powerpoint/2010/main" val="11060523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47D793CE-DDCA-4C0B-B32E-94763B7F2D6B}"/>
              </a:ext>
            </a:extLst>
          </p:cNvPr>
          <p:cNvSpPr>
            <a:spLocks noGrp="1"/>
          </p:cNvSpPr>
          <p:nvPr>
            <p:ph type="title"/>
          </p:nvPr>
        </p:nvSpPr>
        <p:spPr>
          <a:xfrm>
            <a:off x="762000" y="2011960"/>
            <a:ext cx="10668000" cy="1524000"/>
          </a:xfrm>
        </p:spPr>
        <p:txBody>
          <a:bodyPr>
            <a:noAutofit/>
          </a:bodyPr>
          <a:lstStyle/>
          <a:p>
            <a:pPr algn="ctr"/>
            <a:r>
              <a:rPr lang="en-US" sz="9600" dirty="0"/>
              <a:t>HTTP</a:t>
            </a:r>
            <a:endParaRPr lang="en-GB" sz="9600" dirty="0"/>
          </a:p>
        </p:txBody>
      </p:sp>
      <p:graphicFrame>
        <p:nvGraphicFramePr>
          <p:cNvPr id="4" name="Diagram 3">
            <a:extLst>
              <a:ext uri="{FF2B5EF4-FFF2-40B4-BE49-F238E27FC236}">
                <a16:creationId xmlns:a16="http://schemas.microsoft.com/office/drawing/2014/main" id="{ACFC67CE-641B-4C14-9533-8776E251ECFE}"/>
              </a:ext>
            </a:extLst>
          </p:cNvPr>
          <p:cNvGraphicFramePr/>
          <p:nvPr>
            <p:extLst>
              <p:ext uri="{D42A27DB-BD31-4B8C-83A1-F6EECF244321}">
                <p14:modId xmlns:p14="http://schemas.microsoft.com/office/powerpoint/2010/main" val="1787452278"/>
              </p:ext>
            </p:extLst>
          </p:nvPr>
        </p:nvGraphicFramePr>
        <p:xfrm>
          <a:off x="10152874" y="226503"/>
          <a:ext cx="1651037" cy="152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50781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02B226E7-93F2-460A-AAE1-5EE335ED6E95}"/>
              </a:ext>
            </a:extLst>
          </p:cNvPr>
          <p:cNvSpPr>
            <a:spLocks noGrp="1"/>
          </p:cNvSpPr>
          <p:nvPr>
            <p:ph type="title"/>
          </p:nvPr>
        </p:nvSpPr>
        <p:spPr/>
        <p:txBody>
          <a:bodyPr/>
          <a:lstStyle/>
          <a:p>
            <a:r>
              <a:rPr lang="en-US" dirty="0"/>
              <a:t> What is HTTP?</a:t>
            </a:r>
            <a:endParaRPr lang="en-GB" dirty="0"/>
          </a:p>
        </p:txBody>
      </p:sp>
      <p:sp>
        <p:nvSpPr>
          <p:cNvPr id="3" name="מציין מיקום תוכן 2">
            <a:extLst>
              <a:ext uri="{FF2B5EF4-FFF2-40B4-BE49-F238E27FC236}">
                <a16:creationId xmlns:a16="http://schemas.microsoft.com/office/drawing/2014/main" id="{CF80D0D4-816B-4ABA-9F67-17B68EF8F349}"/>
              </a:ext>
            </a:extLst>
          </p:cNvPr>
          <p:cNvSpPr>
            <a:spLocks noGrp="1"/>
          </p:cNvSpPr>
          <p:nvPr>
            <p:ph idx="1"/>
          </p:nvPr>
        </p:nvSpPr>
        <p:spPr/>
        <p:txBody>
          <a:bodyPr>
            <a:normAutofit fontScale="92500" lnSpcReduction="20000"/>
          </a:bodyPr>
          <a:lstStyle/>
          <a:p>
            <a:r>
              <a:rPr lang="en-US" dirty="0"/>
              <a:t>HTTP – </a:t>
            </a:r>
            <a:r>
              <a:rPr lang="en-US" dirty="0" err="1"/>
              <a:t>HyperText</a:t>
            </a:r>
            <a:r>
              <a:rPr lang="en-US" dirty="0"/>
              <a:t> Transfer Protocol</a:t>
            </a:r>
          </a:p>
          <a:p>
            <a:r>
              <a:rPr lang="en-US" dirty="0"/>
              <a:t>Http is the most used internet protocol in the world</a:t>
            </a:r>
          </a:p>
          <a:p>
            <a:r>
              <a:rPr lang="en-US" dirty="0"/>
              <a:t>Http is an application layer protocol  that allows web-based applications to communicate and exchange data.</a:t>
            </a:r>
            <a:endParaRPr lang="en-GB" dirty="0"/>
          </a:p>
          <a:p>
            <a:r>
              <a:rPr lang="en-GB" dirty="0"/>
              <a:t>Communication between web servers &amp; clients.</a:t>
            </a:r>
          </a:p>
          <a:p>
            <a:r>
              <a:rPr lang="en-GB" dirty="0"/>
              <a:t>It is base on TCP\IP model. </a:t>
            </a:r>
          </a:p>
          <a:p>
            <a:r>
              <a:rPr lang="en-GB" dirty="0"/>
              <a:t>Used to deliver </a:t>
            </a:r>
            <a:r>
              <a:rPr lang="en-GB" b="1" dirty="0"/>
              <a:t>Contents </a:t>
            </a:r>
            <a:r>
              <a:rPr lang="en-GB" dirty="0"/>
              <a:t>like videos, images, audio, documents etc.</a:t>
            </a:r>
          </a:p>
        </p:txBody>
      </p:sp>
      <p:pic>
        <p:nvPicPr>
          <p:cNvPr id="5" name="תמונה 4">
            <a:extLst>
              <a:ext uri="{FF2B5EF4-FFF2-40B4-BE49-F238E27FC236}">
                <a16:creationId xmlns:a16="http://schemas.microsoft.com/office/drawing/2014/main" id="{E83C21E4-EFBD-47E0-8FBC-27C438276EB3}"/>
              </a:ext>
            </a:extLst>
          </p:cNvPr>
          <p:cNvPicPr>
            <a:picLocks noChangeAspect="1"/>
          </p:cNvPicPr>
          <p:nvPr/>
        </p:nvPicPr>
        <p:blipFill>
          <a:blip r:embed="rId2"/>
          <a:stretch>
            <a:fillRect/>
          </a:stretch>
        </p:blipFill>
        <p:spPr>
          <a:xfrm>
            <a:off x="9287479" y="347876"/>
            <a:ext cx="2585434" cy="2747748"/>
          </a:xfrm>
          <a:prstGeom prst="rect">
            <a:avLst/>
          </a:prstGeom>
        </p:spPr>
      </p:pic>
    </p:spTree>
    <p:extLst>
      <p:ext uri="{BB962C8B-B14F-4D97-AF65-F5344CB8AC3E}">
        <p14:creationId xmlns:p14="http://schemas.microsoft.com/office/powerpoint/2010/main" val="24678372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4200FB96-EC94-4084-88E3-30FA222185EC}"/>
              </a:ext>
            </a:extLst>
          </p:cNvPr>
          <p:cNvSpPr>
            <a:spLocks noGrp="1"/>
          </p:cNvSpPr>
          <p:nvPr>
            <p:ph type="title"/>
          </p:nvPr>
        </p:nvSpPr>
        <p:spPr>
          <a:xfrm>
            <a:off x="579119" y="435996"/>
            <a:ext cx="11339885" cy="1524000"/>
          </a:xfrm>
        </p:spPr>
        <p:txBody>
          <a:bodyPr>
            <a:normAutofit/>
          </a:bodyPr>
          <a:lstStyle/>
          <a:p>
            <a:r>
              <a:rPr lang="en-US" sz="4200" dirty="0"/>
              <a:t>Important things you should know about HTTP</a:t>
            </a:r>
            <a:endParaRPr lang="en-GB" sz="4200" dirty="0"/>
          </a:p>
        </p:txBody>
      </p:sp>
      <p:sp>
        <p:nvSpPr>
          <p:cNvPr id="3" name="מציין מיקום תוכן 2">
            <a:extLst>
              <a:ext uri="{FF2B5EF4-FFF2-40B4-BE49-F238E27FC236}">
                <a16:creationId xmlns:a16="http://schemas.microsoft.com/office/drawing/2014/main" id="{4461F97D-3CA4-4117-AF67-ED7D5C4EFB50}"/>
              </a:ext>
            </a:extLst>
          </p:cNvPr>
          <p:cNvSpPr>
            <a:spLocks noGrp="1"/>
          </p:cNvSpPr>
          <p:nvPr>
            <p:ph idx="1"/>
          </p:nvPr>
        </p:nvSpPr>
        <p:spPr>
          <a:xfrm>
            <a:off x="762000" y="2286000"/>
            <a:ext cx="10668000" cy="3980576"/>
          </a:xfrm>
        </p:spPr>
        <p:txBody>
          <a:bodyPr>
            <a:normAutofit fontScale="85000" lnSpcReduction="10000"/>
          </a:bodyPr>
          <a:lstStyle/>
          <a:p>
            <a:r>
              <a:rPr lang="en-US" dirty="0"/>
              <a:t>In the beginning HTTP was connectionless –after the client made a request, the client disconnected from the server and when the server was ready to response the server re-established the connection .</a:t>
            </a:r>
          </a:p>
          <a:p>
            <a:r>
              <a:rPr lang="en-US" dirty="0"/>
              <a:t>HTTP can deliver any kind of data </a:t>
            </a:r>
          </a:p>
          <a:p>
            <a:r>
              <a:rPr lang="en-US" dirty="0"/>
              <a:t>HTTP is stateless – means that both the client and the server knows about each other only during the current request. When it closes and they want to connect again they need to provide information to  each other  like it’s the first time.</a:t>
            </a:r>
            <a:endParaRPr lang="en-GB" dirty="0"/>
          </a:p>
        </p:txBody>
      </p:sp>
    </p:spTree>
    <p:extLst>
      <p:ext uri="{BB962C8B-B14F-4D97-AF65-F5344CB8AC3E}">
        <p14:creationId xmlns:p14="http://schemas.microsoft.com/office/powerpoint/2010/main" val="16073569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DF3E24D8-38F4-485B-8115-022BBF26F3E0}"/>
              </a:ext>
            </a:extLst>
          </p:cNvPr>
          <p:cNvSpPr>
            <a:spLocks noGrp="1"/>
          </p:cNvSpPr>
          <p:nvPr>
            <p:ph type="title"/>
          </p:nvPr>
        </p:nvSpPr>
        <p:spPr/>
        <p:txBody>
          <a:bodyPr/>
          <a:lstStyle/>
          <a:p>
            <a:r>
              <a:rPr lang="en-US" dirty="0"/>
              <a:t>HTTP Request</a:t>
            </a:r>
            <a:endParaRPr lang="en-GB" dirty="0"/>
          </a:p>
        </p:txBody>
      </p:sp>
      <p:sp>
        <p:nvSpPr>
          <p:cNvPr id="3" name="מציין מיקום תוכן 2">
            <a:extLst>
              <a:ext uri="{FF2B5EF4-FFF2-40B4-BE49-F238E27FC236}">
                <a16:creationId xmlns:a16="http://schemas.microsoft.com/office/drawing/2014/main" id="{67569701-CB60-4C1F-B54D-7E9EB661153D}"/>
              </a:ext>
            </a:extLst>
          </p:cNvPr>
          <p:cNvSpPr>
            <a:spLocks noGrp="1"/>
          </p:cNvSpPr>
          <p:nvPr>
            <p:ph idx="1"/>
          </p:nvPr>
        </p:nvSpPr>
        <p:spPr/>
        <p:txBody>
          <a:bodyPr>
            <a:normAutofit fontScale="92500" lnSpcReduction="10000"/>
          </a:bodyPr>
          <a:lstStyle/>
          <a:p>
            <a:pPr marL="0" indent="0">
              <a:buNone/>
            </a:pPr>
            <a:r>
              <a:rPr lang="en-GB" dirty="0"/>
              <a:t>HTTP request is a </a:t>
            </a:r>
            <a:r>
              <a:rPr lang="en-GB" b="1" dirty="0"/>
              <a:t>request line</a:t>
            </a:r>
            <a:r>
              <a:rPr lang="en-GB" dirty="0"/>
              <a:t>, followed by zero or more request headers</a:t>
            </a:r>
          </a:p>
          <a:p>
            <a:pPr marL="0" indent="0">
              <a:buNone/>
            </a:pPr>
            <a:r>
              <a:rPr lang="en-GB" dirty="0"/>
              <a:t> </a:t>
            </a:r>
            <a:r>
              <a:rPr lang="en-GB" b="1" dirty="0"/>
              <a:t>Request line</a:t>
            </a:r>
            <a:r>
              <a:rPr lang="en-GB" dirty="0"/>
              <a:t>: &lt;Method&gt;,&lt;URI&gt;,&lt;Version&gt;</a:t>
            </a:r>
          </a:p>
          <a:p>
            <a:pPr marL="0" indent="0">
              <a:buNone/>
            </a:pPr>
            <a:r>
              <a:rPr lang="en-GB" dirty="0"/>
              <a:t>• &lt;Version&gt; is HTTP version of request (e.g., HTTP/1.1) </a:t>
            </a:r>
          </a:p>
          <a:p>
            <a:pPr marL="0" indent="0">
              <a:buNone/>
            </a:pPr>
            <a:r>
              <a:rPr lang="en-GB" dirty="0"/>
              <a:t>•&lt;</a:t>
            </a:r>
            <a:r>
              <a:rPr lang="en-GB" dirty="0" err="1"/>
              <a:t>uri</a:t>
            </a:r>
            <a:r>
              <a:rPr lang="en-GB" dirty="0"/>
              <a:t>&gt; is typically URL for proxies, URL suffix for servers. </a:t>
            </a:r>
          </a:p>
          <a:p>
            <a:pPr marL="0" indent="0">
              <a:buNone/>
            </a:pPr>
            <a:r>
              <a:rPr lang="en-GB" dirty="0"/>
              <a:t>• &lt;Method&gt; is either GET, POST, OPTIONS, HEAD, PUT, DELETE, or TRACE. </a:t>
            </a:r>
          </a:p>
        </p:txBody>
      </p:sp>
    </p:spTree>
    <p:extLst>
      <p:ext uri="{BB962C8B-B14F-4D97-AF65-F5344CB8AC3E}">
        <p14:creationId xmlns:p14="http://schemas.microsoft.com/office/powerpoint/2010/main" val="24619334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7B390669-AC1C-47A2-9843-798EFCE8E10C}"/>
              </a:ext>
            </a:extLst>
          </p:cNvPr>
          <p:cNvSpPr>
            <a:spLocks noGrp="1"/>
          </p:cNvSpPr>
          <p:nvPr>
            <p:ph type="title"/>
          </p:nvPr>
        </p:nvSpPr>
        <p:spPr>
          <a:xfrm>
            <a:off x="762000" y="-219074"/>
            <a:ext cx="4288971" cy="1524000"/>
          </a:xfrm>
        </p:spPr>
        <p:txBody>
          <a:bodyPr/>
          <a:lstStyle/>
          <a:p>
            <a:r>
              <a:rPr lang="en-US" dirty="0"/>
              <a:t>HTTP Response</a:t>
            </a:r>
            <a:endParaRPr lang="en-GB" dirty="0"/>
          </a:p>
        </p:txBody>
      </p:sp>
      <p:sp>
        <p:nvSpPr>
          <p:cNvPr id="3" name="מציין מיקום תוכן 2">
            <a:extLst>
              <a:ext uri="{FF2B5EF4-FFF2-40B4-BE49-F238E27FC236}">
                <a16:creationId xmlns:a16="http://schemas.microsoft.com/office/drawing/2014/main" id="{EC85D5D9-725B-49EC-A98B-93EE9BBF154E}"/>
              </a:ext>
            </a:extLst>
          </p:cNvPr>
          <p:cNvSpPr>
            <a:spLocks noGrp="1"/>
          </p:cNvSpPr>
          <p:nvPr>
            <p:ph idx="1"/>
          </p:nvPr>
        </p:nvSpPr>
        <p:spPr>
          <a:xfrm>
            <a:off x="552450" y="1088571"/>
            <a:ext cx="10877550" cy="5578929"/>
          </a:xfrm>
        </p:spPr>
        <p:txBody>
          <a:bodyPr>
            <a:normAutofit fontScale="55000" lnSpcReduction="20000"/>
          </a:bodyPr>
          <a:lstStyle/>
          <a:p>
            <a:pPr marL="0" indent="0">
              <a:buNone/>
            </a:pPr>
            <a:r>
              <a:rPr lang="en-GB" dirty="0"/>
              <a:t>• HTTP response is a </a:t>
            </a:r>
            <a:r>
              <a:rPr lang="en-GB" b="1" dirty="0"/>
              <a:t>response line </a:t>
            </a:r>
            <a:r>
              <a:rPr lang="en-GB" dirty="0"/>
              <a:t>followed by zero or more </a:t>
            </a:r>
            <a:r>
              <a:rPr lang="en-GB" b="1" dirty="0"/>
              <a:t>response headers</a:t>
            </a:r>
          </a:p>
          <a:p>
            <a:pPr marL="0" indent="0">
              <a:buNone/>
            </a:pPr>
            <a:r>
              <a:rPr lang="en-GB" b="1" dirty="0"/>
              <a:t>Response line</a:t>
            </a:r>
            <a:r>
              <a:rPr lang="en-GB" dirty="0"/>
              <a:t>: &lt;Version&gt;,&lt;Status Code&gt;,&lt;Status Message&gt;</a:t>
            </a:r>
          </a:p>
          <a:p>
            <a:pPr marL="0" indent="0">
              <a:buNone/>
            </a:pPr>
            <a:r>
              <a:rPr lang="en-GB" dirty="0"/>
              <a:t>•&lt;version&gt; is HTTP version of the response.</a:t>
            </a:r>
          </a:p>
          <a:p>
            <a:pPr marL="0" indent="0">
              <a:buNone/>
            </a:pPr>
            <a:r>
              <a:rPr lang="en-GB" dirty="0"/>
              <a:t>• &lt;Status Code&gt; is numeric status. </a:t>
            </a:r>
          </a:p>
          <a:p>
            <a:pPr marL="0" indent="0">
              <a:buNone/>
            </a:pPr>
            <a:r>
              <a:rPr lang="en-GB" dirty="0"/>
              <a:t>	• 1xx Informational 101 Switching Protocols</a:t>
            </a:r>
          </a:p>
          <a:p>
            <a:pPr marL="0" indent="0">
              <a:buNone/>
            </a:pPr>
            <a:r>
              <a:rPr lang="en-GB" dirty="0"/>
              <a:t> 	• 2xx Success 200 OK Request was handled without error </a:t>
            </a:r>
          </a:p>
          <a:p>
            <a:pPr marL="0" indent="0">
              <a:buNone/>
            </a:pPr>
            <a:r>
              <a:rPr lang="en-GB" dirty="0"/>
              <a:t>	• 3xx Redirection 301 Moved Permanently </a:t>
            </a:r>
          </a:p>
          <a:p>
            <a:pPr marL="0" indent="0">
              <a:buNone/>
            </a:pPr>
            <a:r>
              <a:rPr lang="en-GB" dirty="0"/>
              <a:t>	• 4xx Client Error 404 Not found Server couldn’t find the file </a:t>
            </a:r>
          </a:p>
          <a:p>
            <a:pPr marL="0" indent="0">
              <a:buNone/>
            </a:pPr>
            <a:r>
              <a:rPr lang="en-GB" dirty="0"/>
              <a:t>	• 5xx Server Error 505 HTTP Version Not Supported </a:t>
            </a:r>
          </a:p>
          <a:p>
            <a:pPr marL="0" indent="0">
              <a:buNone/>
            </a:pPr>
            <a:r>
              <a:rPr lang="en-GB" dirty="0"/>
              <a:t>• &lt;Status Message&gt; is corresponding English text.</a:t>
            </a:r>
          </a:p>
          <a:p>
            <a:pPr marL="0" indent="0">
              <a:buNone/>
            </a:pPr>
            <a:endParaRPr lang="en-GB" dirty="0"/>
          </a:p>
          <a:p>
            <a:pPr marL="0" indent="0">
              <a:buNone/>
            </a:pPr>
            <a:r>
              <a:rPr lang="en-GB" b="1" dirty="0"/>
              <a:t>Response headers: </a:t>
            </a:r>
            <a:r>
              <a:rPr lang="en-GB" dirty="0"/>
              <a:t>:&lt;Header Name&gt;,&lt;Header Data&gt;</a:t>
            </a:r>
          </a:p>
          <a:p>
            <a:pPr marL="0" indent="0">
              <a:buNone/>
            </a:pPr>
            <a:r>
              <a:rPr lang="en-GB" dirty="0"/>
              <a:t>• Provide additional information about response </a:t>
            </a:r>
          </a:p>
          <a:p>
            <a:pPr marL="0" indent="0">
              <a:buNone/>
            </a:pPr>
            <a:r>
              <a:rPr lang="en-GB" dirty="0"/>
              <a:t>	• Content-Type: MIME type of content in response body.</a:t>
            </a:r>
          </a:p>
          <a:p>
            <a:pPr marL="0" indent="0">
              <a:buNone/>
            </a:pPr>
            <a:r>
              <a:rPr lang="en-GB" dirty="0"/>
              <a:t>	 • Content-Length: Length of content in response body.</a:t>
            </a:r>
          </a:p>
          <a:p>
            <a:pPr marL="0" indent="0">
              <a:buNone/>
            </a:pPr>
            <a:endParaRPr lang="en-GB" dirty="0"/>
          </a:p>
          <a:p>
            <a:pPr marL="0" indent="0">
              <a:buNone/>
            </a:pPr>
            <a:endParaRPr lang="en-GB" dirty="0"/>
          </a:p>
        </p:txBody>
      </p:sp>
    </p:spTree>
    <p:extLst>
      <p:ext uri="{BB962C8B-B14F-4D97-AF65-F5344CB8AC3E}">
        <p14:creationId xmlns:p14="http://schemas.microsoft.com/office/powerpoint/2010/main" val="15971962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9EA53F3D-C75D-4296-A5ED-7CCB81E9CA2C}"/>
              </a:ext>
            </a:extLst>
          </p:cNvPr>
          <p:cNvSpPr>
            <a:spLocks noGrp="1"/>
          </p:cNvSpPr>
          <p:nvPr>
            <p:ph type="title"/>
          </p:nvPr>
        </p:nvSpPr>
        <p:spPr/>
        <p:txBody>
          <a:bodyPr/>
          <a:lstStyle/>
          <a:p>
            <a:r>
              <a:rPr lang="en-US" dirty="0"/>
              <a:t>HTTP Header Fields</a:t>
            </a:r>
            <a:endParaRPr lang="en-GB" dirty="0"/>
          </a:p>
        </p:txBody>
      </p:sp>
      <p:pic>
        <p:nvPicPr>
          <p:cNvPr id="4" name="תמונה 3">
            <a:extLst>
              <a:ext uri="{FF2B5EF4-FFF2-40B4-BE49-F238E27FC236}">
                <a16:creationId xmlns:a16="http://schemas.microsoft.com/office/drawing/2014/main" id="{08572DC5-CA21-4E97-B5F5-03EEF0BF9627}"/>
              </a:ext>
            </a:extLst>
          </p:cNvPr>
          <p:cNvPicPr>
            <a:picLocks noChangeAspect="1"/>
          </p:cNvPicPr>
          <p:nvPr/>
        </p:nvPicPr>
        <p:blipFill>
          <a:blip r:embed="rId2"/>
          <a:stretch>
            <a:fillRect/>
          </a:stretch>
        </p:blipFill>
        <p:spPr>
          <a:xfrm>
            <a:off x="510818" y="2043484"/>
            <a:ext cx="11170363" cy="3763650"/>
          </a:xfrm>
          <a:prstGeom prst="rect">
            <a:avLst/>
          </a:prstGeom>
        </p:spPr>
      </p:pic>
    </p:spTree>
    <p:extLst>
      <p:ext uri="{BB962C8B-B14F-4D97-AF65-F5344CB8AC3E}">
        <p14:creationId xmlns:p14="http://schemas.microsoft.com/office/powerpoint/2010/main" val="4359577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A2949154-5EEF-4527-8CC8-3DEDD1CF9EDE}"/>
              </a:ext>
            </a:extLst>
          </p:cNvPr>
          <p:cNvSpPr>
            <a:spLocks noGrp="1"/>
          </p:cNvSpPr>
          <p:nvPr>
            <p:ph type="title"/>
          </p:nvPr>
        </p:nvSpPr>
        <p:spPr>
          <a:xfrm>
            <a:off x="762000" y="-38604"/>
            <a:ext cx="2618763" cy="1192409"/>
          </a:xfrm>
        </p:spPr>
        <p:txBody>
          <a:bodyPr/>
          <a:lstStyle/>
          <a:p>
            <a:r>
              <a:rPr lang="en-US" dirty="0"/>
              <a:t>HTTP 1.0</a:t>
            </a:r>
            <a:endParaRPr lang="en-GB" dirty="0"/>
          </a:p>
        </p:txBody>
      </p:sp>
      <p:sp>
        <p:nvSpPr>
          <p:cNvPr id="3" name="מציין מיקום תוכן 2">
            <a:extLst>
              <a:ext uri="{FF2B5EF4-FFF2-40B4-BE49-F238E27FC236}">
                <a16:creationId xmlns:a16="http://schemas.microsoft.com/office/drawing/2014/main" id="{E4890492-7C38-48D1-A822-426F45A25179}"/>
              </a:ext>
            </a:extLst>
          </p:cNvPr>
          <p:cNvSpPr>
            <a:spLocks noGrp="1"/>
          </p:cNvSpPr>
          <p:nvPr>
            <p:ph idx="1"/>
          </p:nvPr>
        </p:nvSpPr>
        <p:spPr>
          <a:xfrm>
            <a:off x="692153" y="1407622"/>
            <a:ext cx="6195987" cy="5042252"/>
          </a:xfrm>
        </p:spPr>
        <p:txBody>
          <a:bodyPr>
            <a:normAutofit fontScale="70000" lnSpcReduction="20000"/>
          </a:bodyPr>
          <a:lstStyle/>
          <a:p>
            <a:r>
              <a:rPr lang="en-US" dirty="0"/>
              <a:t>Non persistent:</a:t>
            </a:r>
          </a:p>
          <a:p>
            <a:r>
              <a:rPr lang="en-US" dirty="0"/>
              <a:t>Create a TCP connection, transfer one</a:t>
            </a:r>
          </a:p>
          <a:p>
            <a:pPr marL="0" indent="0">
              <a:buNone/>
            </a:pPr>
            <a:r>
              <a:rPr lang="en-US" dirty="0"/>
              <a:t>     object and than close the connection. </a:t>
            </a:r>
          </a:p>
          <a:p>
            <a:pPr marL="0" indent="0">
              <a:buNone/>
            </a:pPr>
            <a:r>
              <a:rPr lang="en-GB" dirty="0"/>
              <a:t>RTT: the time that takes to send a small package</a:t>
            </a:r>
          </a:p>
          <a:p>
            <a:pPr marL="0" indent="0">
              <a:buNone/>
            </a:pPr>
            <a:r>
              <a:rPr lang="en-GB" dirty="0"/>
              <a:t>	from client to Server and back.</a:t>
            </a:r>
          </a:p>
          <a:p>
            <a:pPr marL="0" indent="0">
              <a:buNone/>
            </a:pPr>
            <a:r>
              <a:rPr lang="en-GB" dirty="0"/>
              <a:t>F: the size of the file</a:t>
            </a:r>
          </a:p>
          <a:p>
            <a:pPr marL="0" indent="0">
              <a:buNone/>
            </a:pPr>
            <a:r>
              <a:rPr lang="en-GB" dirty="0"/>
              <a:t>In this example T = 2RTT+F/R</a:t>
            </a:r>
          </a:p>
          <a:p>
            <a:pPr marL="0" indent="0">
              <a:buNone/>
            </a:pPr>
            <a:r>
              <a:rPr lang="en-US" dirty="0">
                <a:solidFill>
                  <a:schemeClr val="tx1">
                    <a:lumMod val="95000"/>
                  </a:schemeClr>
                </a:solidFill>
              </a:rPr>
              <a:t>The default is to close after request-response. </a:t>
            </a:r>
          </a:p>
          <a:p>
            <a:pPr marL="0" indent="0">
              <a:buNone/>
            </a:pPr>
            <a:r>
              <a:rPr lang="en-US" dirty="0">
                <a:solidFill>
                  <a:schemeClr val="tx1">
                    <a:lumMod val="95000"/>
                  </a:schemeClr>
                </a:solidFill>
              </a:rPr>
              <a:t>The TCP/IP connection will remain only if both client and server pass: "Connection: keep-alive"</a:t>
            </a:r>
          </a:p>
          <a:p>
            <a:pPr marL="0" indent="0">
              <a:buNone/>
            </a:pPr>
            <a:endParaRPr lang="en-GB" dirty="0"/>
          </a:p>
        </p:txBody>
      </p:sp>
      <p:graphicFrame>
        <p:nvGraphicFramePr>
          <p:cNvPr id="110" name="Object 28">
            <a:extLst>
              <a:ext uri="{FF2B5EF4-FFF2-40B4-BE49-F238E27FC236}">
                <a16:creationId xmlns:a16="http://schemas.microsoft.com/office/drawing/2014/main" id="{D726F4C3-28E4-4960-AECE-C865EE20E317}"/>
              </a:ext>
            </a:extLst>
          </p:cNvPr>
          <p:cNvGraphicFramePr>
            <a:graphicFrameLocks noChangeAspect="1"/>
          </p:cNvGraphicFramePr>
          <p:nvPr>
            <p:extLst>
              <p:ext uri="{D42A27DB-BD31-4B8C-83A1-F6EECF244321}">
                <p14:modId xmlns:p14="http://schemas.microsoft.com/office/powerpoint/2010/main" val="2886417273"/>
              </p:ext>
            </p:extLst>
          </p:nvPr>
        </p:nvGraphicFramePr>
        <p:xfrm>
          <a:off x="8473013" y="2242137"/>
          <a:ext cx="752475" cy="596900"/>
        </p:xfrm>
        <a:graphic>
          <a:graphicData uri="http://schemas.openxmlformats.org/presentationml/2006/ole">
            <mc:AlternateContent xmlns:mc="http://schemas.openxmlformats.org/markup-compatibility/2006">
              <mc:Choice xmlns:v="urn:schemas-microsoft-com:vml" Requires="v">
                <p:oleObj spid="_x0000_s1179" name="Clip" r:id="rId3" imgW="1305000" imgH="1085760" progId="MS_ClipArt_Gallery.2">
                  <p:embed/>
                </p:oleObj>
              </mc:Choice>
              <mc:Fallback>
                <p:oleObj name="Clip" r:id="rId3" imgW="1305000" imgH="1085760" progId="MS_ClipArt_Gallery.2">
                  <p:embed/>
                  <p:pic>
                    <p:nvPicPr>
                      <p:cNvPr id="6" name="Object 2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73013" y="2242137"/>
                        <a:ext cx="752475" cy="596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111" name="Group 29">
            <a:extLst>
              <a:ext uri="{FF2B5EF4-FFF2-40B4-BE49-F238E27FC236}">
                <a16:creationId xmlns:a16="http://schemas.microsoft.com/office/drawing/2014/main" id="{55B14C5C-F3F4-4DAC-97B1-F5945477A2FB}"/>
              </a:ext>
            </a:extLst>
          </p:cNvPr>
          <p:cNvGrpSpPr>
            <a:grpSpLocks/>
          </p:cNvGrpSpPr>
          <p:nvPr/>
        </p:nvGrpSpPr>
        <p:grpSpPr bwMode="auto">
          <a:xfrm>
            <a:off x="10371663" y="1837324"/>
            <a:ext cx="504825" cy="1071563"/>
            <a:chOff x="4180" y="783"/>
            <a:chExt cx="150" cy="307"/>
          </a:xfrm>
        </p:grpSpPr>
        <p:sp>
          <p:nvSpPr>
            <p:cNvPr id="112" name="AutoShape 30">
              <a:extLst>
                <a:ext uri="{FF2B5EF4-FFF2-40B4-BE49-F238E27FC236}">
                  <a16:creationId xmlns:a16="http://schemas.microsoft.com/office/drawing/2014/main" id="{8C8C4655-033E-4B04-A57F-D22289B853E4}"/>
                </a:ext>
              </a:extLst>
            </p:cNvPr>
            <p:cNvSpPr>
              <a:spLocks noChangeArrowheads="1"/>
            </p:cNvSpPr>
            <p:nvPr/>
          </p:nvSpPr>
          <p:spPr bwMode="auto">
            <a:xfrm>
              <a:off x="4180" y="1019"/>
              <a:ext cx="150" cy="71"/>
            </a:xfrm>
            <a:prstGeom prst="parallelogram">
              <a:avLst>
                <a:gd name="adj" fmla="val 81387"/>
              </a:avLst>
            </a:prstGeom>
            <a:solidFill>
              <a:srgbClr val="33CCCC"/>
            </a:solidFill>
            <a:ln w="9525">
              <a:noFill/>
              <a:miter lim="800000"/>
              <a:headEnd/>
              <a:tailEnd/>
            </a:ln>
          </p:spPr>
          <p:txBody>
            <a:bodyPr wrap="none" anchor="ctr"/>
            <a:lstStyle/>
            <a:p>
              <a:endParaRPr lang="he-IL"/>
            </a:p>
          </p:txBody>
        </p:sp>
        <p:sp>
          <p:nvSpPr>
            <p:cNvPr id="113" name="Rectangle 31">
              <a:extLst>
                <a:ext uri="{FF2B5EF4-FFF2-40B4-BE49-F238E27FC236}">
                  <a16:creationId xmlns:a16="http://schemas.microsoft.com/office/drawing/2014/main" id="{80494DCA-0E9F-45A9-91B0-A160E7F04E7E}"/>
                </a:ext>
              </a:extLst>
            </p:cNvPr>
            <p:cNvSpPr>
              <a:spLocks noChangeArrowheads="1"/>
            </p:cNvSpPr>
            <p:nvPr/>
          </p:nvSpPr>
          <p:spPr bwMode="auto">
            <a:xfrm>
              <a:off x="4256" y="785"/>
              <a:ext cx="69" cy="236"/>
            </a:xfrm>
            <a:prstGeom prst="rect">
              <a:avLst/>
            </a:prstGeom>
            <a:solidFill>
              <a:srgbClr val="33CCCC"/>
            </a:solidFill>
            <a:ln w="9525">
              <a:noFill/>
              <a:miter lim="800000"/>
              <a:headEnd/>
              <a:tailEnd/>
            </a:ln>
          </p:spPr>
          <p:txBody>
            <a:bodyPr wrap="none" anchor="ctr"/>
            <a:lstStyle/>
            <a:p>
              <a:endParaRPr lang="he-IL"/>
            </a:p>
          </p:txBody>
        </p:sp>
        <p:sp>
          <p:nvSpPr>
            <p:cNvPr id="114" name="Rectangle 32">
              <a:extLst>
                <a:ext uri="{FF2B5EF4-FFF2-40B4-BE49-F238E27FC236}">
                  <a16:creationId xmlns:a16="http://schemas.microsoft.com/office/drawing/2014/main" id="{76BA4551-A8F1-42E0-881A-F01CB5C5CB39}"/>
                </a:ext>
              </a:extLst>
            </p:cNvPr>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p:spPr>
          <p:txBody>
            <a:bodyPr wrap="none" anchor="ctr"/>
            <a:lstStyle/>
            <a:p>
              <a:endParaRPr lang="he-IL"/>
            </a:p>
          </p:txBody>
        </p:sp>
        <p:sp>
          <p:nvSpPr>
            <p:cNvPr id="115" name="AutoShape 33">
              <a:extLst>
                <a:ext uri="{FF2B5EF4-FFF2-40B4-BE49-F238E27FC236}">
                  <a16:creationId xmlns:a16="http://schemas.microsoft.com/office/drawing/2014/main" id="{E2DF2D8B-C1AD-466F-9F98-F50755FDFC14}"/>
                </a:ext>
              </a:extLst>
            </p:cNvPr>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p:spPr>
          <p:txBody>
            <a:bodyPr wrap="none" anchor="ctr"/>
            <a:lstStyle/>
            <a:p>
              <a:endParaRPr lang="he-IL"/>
            </a:p>
          </p:txBody>
        </p:sp>
        <p:sp>
          <p:nvSpPr>
            <p:cNvPr id="116" name="Line 34">
              <a:extLst>
                <a:ext uri="{FF2B5EF4-FFF2-40B4-BE49-F238E27FC236}">
                  <a16:creationId xmlns:a16="http://schemas.microsoft.com/office/drawing/2014/main" id="{8D699FC7-92A1-406E-ADBF-C89D4405880D}"/>
                </a:ext>
              </a:extLst>
            </p:cNvPr>
            <p:cNvSpPr>
              <a:spLocks noChangeShapeType="1"/>
            </p:cNvSpPr>
            <p:nvPr/>
          </p:nvSpPr>
          <p:spPr bwMode="auto">
            <a:xfrm>
              <a:off x="4330" y="788"/>
              <a:ext cx="0" cy="231"/>
            </a:xfrm>
            <a:prstGeom prst="line">
              <a:avLst/>
            </a:prstGeom>
            <a:noFill/>
            <a:ln w="9525">
              <a:solidFill>
                <a:schemeClr val="tx1"/>
              </a:solidFill>
              <a:round/>
              <a:headEnd/>
              <a:tailEnd/>
            </a:ln>
          </p:spPr>
          <p:txBody>
            <a:bodyPr wrap="none" anchor="ctr"/>
            <a:lstStyle/>
            <a:p>
              <a:endParaRPr lang="he-IL"/>
            </a:p>
          </p:txBody>
        </p:sp>
        <p:sp>
          <p:nvSpPr>
            <p:cNvPr id="117" name="Line 35">
              <a:extLst>
                <a:ext uri="{FF2B5EF4-FFF2-40B4-BE49-F238E27FC236}">
                  <a16:creationId xmlns:a16="http://schemas.microsoft.com/office/drawing/2014/main" id="{53E87766-E2EC-4267-B1BF-C3689944ED75}"/>
                </a:ext>
              </a:extLst>
            </p:cNvPr>
            <p:cNvSpPr>
              <a:spLocks noChangeShapeType="1"/>
            </p:cNvSpPr>
            <p:nvPr/>
          </p:nvSpPr>
          <p:spPr bwMode="auto">
            <a:xfrm flipH="1">
              <a:off x="4276" y="1019"/>
              <a:ext cx="54" cy="69"/>
            </a:xfrm>
            <a:prstGeom prst="line">
              <a:avLst/>
            </a:prstGeom>
            <a:noFill/>
            <a:ln w="9525">
              <a:solidFill>
                <a:schemeClr val="tx1"/>
              </a:solidFill>
              <a:round/>
              <a:headEnd/>
              <a:tailEnd/>
            </a:ln>
          </p:spPr>
          <p:txBody>
            <a:bodyPr wrap="none" anchor="ctr"/>
            <a:lstStyle/>
            <a:p>
              <a:endParaRPr lang="he-IL"/>
            </a:p>
          </p:txBody>
        </p:sp>
        <p:sp>
          <p:nvSpPr>
            <p:cNvPr id="118" name="Rectangle 36">
              <a:extLst>
                <a:ext uri="{FF2B5EF4-FFF2-40B4-BE49-F238E27FC236}">
                  <a16:creationId xmlns:a16="http://schemas.microsoft.com/office/drawing/2014/main" id="{5A9CD09E-9441-4620-8814-D91160D212FA}"/>
                </a:ext>
              </a:extLst>
            </p:cNvPr>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p:spPr>
          <p:txBody>
            <a:bodyPr wrap="none" anchor="ctr"/>
            <a:lstStyle/>
            <a:p>
              <a:endParaRPr lang="he-IL"/>
            </a:p>
          </p:txBody>
        </p:sp>
        <p:sp>
          <p:nvSpPr>
            <p:cNvPr id="119" name="Rectangle 37">
              <a:extLst>
                <a:ext uri="{FF2B5EF4-FFF2-40B4-BE49-F238E27FC236}">
                  <a16:creationId xmlns:a16="http://schemas.microsoft.com/office/drawing/2014/main" id="{2A8E89A5-E7A7-4921-A76D-43E6DBEBC465}"/>
                </a:ext>
              </a:extLst>
            </p:cNvPr>
            <p:cNvSpPr>
              <a:spLocks noChangeArrowheads="1"/>
            </p:cNvSpPr>
            <p:nvPr/>
          </p:nvSpPr>
          <p:spPr bwMode="auto">
            <a:xfrm>
              <a:off x="4202" y="924"/>
              <a:ext cx="48" cy="48"/>
            </a:xfrm>
            <a:prstGeom prst="rect">
              <a:avLst/>
            </a:prstGeom>
            <a:solidFill>
              <a:schemeClr val="bg1"/>
            </a:solidFill>
            <a:ln w="9525">
              <a:noFill/>
              <a:miter lim="800000"/>
              <a:headEnd/>
              <a:tailEnd/>
            </a:ln>
          </p:spPr>
          <p:txBody>
            <a:bodyPr wrap="none" anchor="ctr"/>
            <a:lstStyle/>
            <a:p>
              <a:endParaRPr lang="he-IL"/>
            </a:p>
          </p:txBody>
        </p:sp>
      </p:grpSp>
      <p:sp>
        <p:nvSpPr>
          <p:cNvPr id="120" name="Line 38">
            <a:extLst>
              <a:ext uri="{FF2B5EF4-FFF2-40B4-BE49-F238E27FC236}">
                <a16:creationId xmlns:a16="http://schemas.microsoft.com/office/drawing/2014/main" id="{11893D3D-20BA-4D4D-BFE9-04E315C4C219}"/>
              </a:ext>
            </a:extLst>
          </p:cNvPr>
          <p:cNvSpPr>
            <a:spLocks noChangeShapeType="1"/>
          </p:cNvSpPr>
          <p:nvPr/>
        </p:nvSpPr>
        <p:spPr bwMode="auto">
          <a:xfrm>
            <a:off x="8884175" y="3067637"/>
            <a:ext cx="0" cy="2832100"/>
          </a:xfrm>
          <a:prstGeom prst="line">
            <a:avLst/>
          </a:prstGeom>
          <a:noFill/>
          <a:ln w="9525">
            <a:solidFill>
              <a:srgbClr val="FF0000"/>
            </a:solidFill>
            <a:prstDash val="sysDot"/>
            <a:round/>
            <a:headEnd/>
            <a:tailEnd type="triangle" w="med" len="med"/>
          </a:ln>
        </p:spPr>
        <p:txBody>
          <a:bodyPr wrap="none" anchor="ctr"/>
          <a:lstStyle/>
          <a:p>
            <a:endParaRPr lang="he-IL"/>
          </a:p>
        </p:txBody>
      </p:sp>
      <p:sp>
        <p:nvSpPr>
          <p:cNvPr id="121" name="Line 39">
            <a:extLst>
              <a:ext uri="{FF2B5EF4-FFF2-40B4-BE49-F238E27FC236}">
                <a16:creationId xmlns:a16="http://schemas.microsoft.com/office/drawing/2014/main" id="{48370C2B-36F5-4D9D-ABEF-DB5E75A75423}"/>
              </a:ext>
            </a:extLst>
          </p:cNvPr>
          <p:cNvSpPr>
            <a:spLocks noChangeShapeType="1"/>
          </p:cNvSpPr>
          <p:nvPr/>
        </p:nvSpPr>
        <p:spPr bwMode="auto">
          <a:xfrm>
            <a:off x="10574863" y="3061287"/>
            <a:ext cx="0" cy="2881312"/>
          </a:xfrm>
          <a:prstGeom prst="line">
            <a:avLst/>
          </a:prstGeom>
          <a:noFill/>
          <a:ln w="9525">
            <a:solidFill>
              <a:srgbClr val="FF0000"/>
            </a:solidFill>
            <a:prstDash val="sysDot"/>
            <a:round/>
            <a:headEnd/>
            <a:tailEnd type="triangle" w="med" len="med"/>
          </a:ln>
        </p:spPr>
        <p:txBody>
          <a:bodyPr wrap="none" anchor="ctr"/>
          <a:lstStyle/>
          <a:p>
            <a:endParaRPr lang="he-IL"/>
          </a:p>
        </p:txBody>
      </p:sp>
      <p:sp>
        <p:nvSpPr>
          <p:cNvPr id="122" name="Line 40">
            <a:extLst>
              <a:ext uri="{FF2B5EF4-FFF2-40B4-BE49-F238E27FC236}">
                <a16:creationId xmlns:a16="http://schemas.microsoft.com/office/drawing/2014/main" id="{02A7C486-D7F2-41AC-8D3B-AF5226D24367}"/>
              </a:ext>
            </a:extLst>
          </p:cNvPr>
          <p:cNvSpPr>
            <a:spLocks noChangeShapeType="1"/>
          </p:cNvSpPr>
          <p:nvPr/>
        </p:nvSpPr>
        <p:spPr bwMode="auto">
          <a:xfrm>
            <a:off x="8898463" y="3299412"/>
            <a:ext cx="1684337" cy="390525"/>
          </a:xfrm>
          <a:prstGeom prst="line">
            <a:avLst/>
          </a:prstGeom>
          <a:noFill/>
          <a:ln w="9525">
            <a:solidFill>
              <a:schemeClr val="tx1"/>
            </a:solidFill>
            <a:round/>
            <a:headEnd/>
            <a:tailEnd type="triangle" w="med" len="med"/>
          </a:ln>
        </p:spPr>
        <p:txBody>
          <a:bodyPr wrap="none" anchor="ctr"/>
          <a:lstStyle/>
          <a:p>
            <a:endParaRPr lang="he-IL"/>
          </a:p>
        </p:txBody>
      </p:sp>
      <p:sp>
        <p:nvSpPr>
          <p:cNvPr id="123" name="Line 41">
            <a:extLst>
              <a:ext uri="{FF2B5EF4-FFF2-40B4-BE49-F238E27FC236}">
                <a16:creationId xmlns:a16="http://schemas.microsoft.com/office/drawing/2014/main" id="{55004974-BA77-45A5-B7C2-163E8FD26A38}"/>
              </a:ext>
            </a:extLst>
          </p:cNvPr>
          <p:cNvSpPr>
            <a:spLocks noChangeShapeType="1"/>
          </p:cNvSpPr>
          <p:nvPr/>
        </p:nvSpPr>
        <p:spPr bwMode="auto">
          <a:xfrm flipH="1">
            <a:off x="8884175" y="3737562"/>
            <a:ext cx="1673225" cy="403225"/>
          </a:xfrm>
          <a:prstGeom prst="line">
            <a:avLst/>
          </a:prstGeom>
          <a:noFill/>
          <a:ln w="9525">
            <a:solidFill>
              <a:schemeClr val="tx1"/>
            </a:solidFill>
            <a:round/>
            <a:headEnd/>
            <a:tailEnd type="triangle" w="med" len="med"/>
          </a:ln>
        </p:spPr>
        <p:txBody>
          <a:bodyPr wrap="none" anchor="ctr"/>
          <a:lstStyle/>
          <a:p>
            <a:endParaRPr lang="he-IL"/>
          </a:p>
        </p:txBody>
      </p:sp>
      <p:sp>
        <p:nvSpPr>
          <p:cNvPr id="124" name="Line 42">
            <a:extLst>
              <a:ext uri="{FF2B5EF4-FFF2-40B4-BE49-F238E27FC236}">
                <a16:creationId xmlns:a16="http://schemas.microsoft.com/office/drawing/2014/main" id="{548965BB-1CC8-4F70-9F60-DBA4A442EBB3}"/>
              </a:ext>
            </a:extLst>
          </p:cNvPr>
          <p:cNvSpPr>
            <a:spLocks noChangeShapeType="1"/>
          </p:cNvSpPr>
          <p:nvPr/>
        </p:nvSpPr>
        <p:spPr bwMode="auto">
          <a:xfrm>
            <a:off x="8892113" y="4245562"/>
            <a:ext cx="1684337" cy="390525"/>
          </a:xfrm>
          <a:prstGeom prst="line">
            <a:avLst/>
          </a:prstGeom>
          <a:noFill/>
          <a:ln w="9525">
            <a:solidFill>
              <a:schemeClr val="tx1"/>
            </a:solidFill>
            <a:round/>
            <a:headEnd/>
            <a:tailEnd type="triangle" w="med" len="med"/>
          </a:ln>
        </p:spPr>
        <p:txBody>
          <a:bodyPr wrap="none" anchor="ctr"/>
          <a:lstStyle/>
          <a:p>
            <a:endParaRPr lang="he-IL"/>
          </a:p>
        </p:txBody>
      </p:sp>
      <p:sp>
        <p:nvSpPr>
          <p:cNvPr id="125" name="Line 43">
            <a:extLst>
              <a:ext uri="{FF2B5EF4-FFF2-40B4-BE49-F238E27FC236}">
                <a16:creationId xmlns:a16="http://schemas.microsoft.com/office/drawing/2014/main" id="{3FDE52D5-1D96-4201-B85F-5C58E53E623F}"/>
              </a:ext>
            </a:extLst>
          </p:cNvPr>
          <p:cNvSpPr>
            <a:spLocks noChangeShapeType="1"/>
          </p:cNvSpPr>
          <p:nvPr/>
        </p:nvSpPr>
        <p:spPr bwMode="auto">
          <a:xfrm flipH="1">
            <a:off x="8907988" y="4728162"/>
            <a:ext cx="1673225" cy="379412"/>
          </a:xfrm>
          <a:prstGeom prst="line">
            <a:avLst/>
          </a:prstGeom>
          <a:noFill/>
          <a:ln w="127000">
            <a:solidFill>
              <a:schemeClr val="tx1"/>
            </a:solidFill>
            <a:round/>
            <a:headEnd/>
            <a:tailEnd/>
          </a:ln>
        </p:spPr>
        <p:txBody>
          <a:bodyPr wrap="none" anchor="ctr"/>
          <a:lstStyle/>
          <a:p>
            <a:endParaRPr lang="he-IL" dirty="0">
              <a:highlight>
                <a:srgbClr val="FFFF00"/>
              </a:highlight>
            </a:endParaRPr>
          </a:p>
        </p:txBody>
      </p:sp>
      <p:sp>
        <p:nvSpPr>
          <p:cNvPr id="126" name="AutoShape 44">
            <a:extLst>
              <a:ext uri="{FF2B5EF4-FFF2-40B4-BE49-F238E27FC236}">
                <a16:creationId xmlns:a16="http://schemas.microsoft.com/office/drawing/2014/main" id="{BC0DF9EC-C661-4B5E-858D-DB6D585CA081}"/>
              </a:ext>
            </a:extLst>
          </p:cNvPr>
          <p:cNvSpPr>
            <a:spLocks/>
          </p:cNvSpPr>
          <p:nvPr/>
        </p:nvSpPr>
        <p:spPr bwMode="auto">
          <a:xfrm>
            <a:off x="10654238" y="4644024"/>
            <a:ext cx="74612" cy="182563"/>
          </a:xfrm>
          <a:prstGeom prst="rightBrace">
            <a:avLst>
              <a:gd name="adj1" fmla="val 20390"/>
              <a:gd name="adj2" fmla="val 50000"/>
            </a:avLst>
          </a:prstGeom>
          <a:noFill/>
          <a:ln w="9525">
            <a:solidFill>
              <a:schemeClr val="tx1"/>
            </a:solidFill>
            <a:round/>
            <a:headEnd/>
            <a:tailEnd/>
          </a:ln>
        </p:spPr>
        <p:txBody>
          <a:bodyPr wrap="none" anchor="ctr"/>
          <a:lstStyle/>
          <a:p>
            <a:endParaRPr lang="he-IL"/>
          </a:p>
        </p:txBody>
      </p:sp>
      <p:sp>
        <p:nvSpPr>
          <p:cNvPr id="127" name="Line 46">
            <a:extLst>
              <a:ext uri="{FF2B5EF4-FFF2-40B4-BE49-F238E27FC236}">
                <a16:creationId xmlns:a16="http://schemas.microsoft.com/office/drawing/2014/main" id="{5CBCEE8E-8236-4C23-BD8B-86B92582ED42}"/>
              </a:ext>
            </a:extLst>
          </p:cNvPr>
          <p:cNvSpPr>
            <a:spLocks noChangeShapeType="1"/>
          </p:cNvSpPr>
          <p:nvPr/>
        </p:nvSpPr>
        <p:spPr bwMode="auto">
          <a:xfrm>
            <a:off x="8493650" y="3274012"/>
            <a:ext cx="390525" cy="1587"/>
          </a:xfrm>
          <a:prstGeom prst="line">
            <a:avLst/>
          </a:prstGeom>
          <a:noFill/>
          <a:ln w="9525">
            <a:solidFill>
              <a:schemeClr val="tx1"/>
            </a:solidFill>
            <a:round/>
            <a:headEnd/>
            <a:tailEnd/>
          </a:ln>
        </p:spPr>
        <p:txBody>
          <a:bodyPr wrap="none" anchor="ctr"/>
          <a:lstStyle/>
          <a:p>
            <a:endParaRPr lang="he-IL"/>
          </a:p>
        </p:txBody>
      </p:sp>
      <p:sp>
        <p:nvSpPr>
          <p:cNvPr id="128" name="Text Box 47">
            <a:extLst>
              <a:ext uri="{FF2B5EF4-FFF2-40B4-BE49-F238E27FC236}">
                <a16:creationId xmlns:a16="http://schemas.microsoft.com/office/drawing/2014/main" id="{F87C4F09-B238-4BD6-B509-4E5394C639F9}"/>
              </a:ext>
            </a:extLst>
          </p:cNvPr>
          <p:cNvSpPr txBox="1">
            <a:spLocks noChangeArrowheads="1"/>
          </p:cNvSpPr>
          <p:nvPr/>
        </p:nvSpPr>
        <p:spPr bwMode="auto">
          <a:xfrm>
            <a:off x="7363351" y="3000962"/>
            <a:ext cx="1174750" cy="581025"/>
          </a:xfrm>
          <a:prstGeom prst="rect">
            <a:avLst/>
          </a:prstGeom>
          <a:noFill/>
          <a:ln w="9525">
            <a:noFill/>
            <a:miter lim="800000"/>
            <a:headEnd/>
            <a:tailEnd/>
          </a:ln>
        </p:spPr>
        <p:txBody>
          <a:bodyPr wrap="none">
            <a:spAutoFit/>
          </a:bodyPr>
          <a:lstStyle/>
          <a:p>
            <a:pPr eaLnBrk="0" hangingPunct="0"/>
            <a:r>
              <a:rPr lang="en-US" sz="1600" b="0" dirty="0">
                <a:solidFill>
                  <a:srgbClr val="00B050"/>
                </a:solidFill>
                <a:latin typeface="Times New Roman" pitchFamily="18" charset="0"/>
              </a:rPr>
              <a:t>initiate TCP</a:t>
            </a:r>
          </a:p>
          <a:p>
            <a:pPr eaLnBrk="0" hangingPunct="0"/>
            <a:r>
              <a:rPr lang="en-US" sz="1600" b="0" dirty="0">
                <a:solidFill>
                  <a:srgbClr val="00B050"/>
                </a:solidFill>
                <a:latin typeface="Times New Roman" pitchFamily="18" charset="0"/>
              </a:rPr>
              <a:t>connection</a:t>
            </a:r>
          </a:p>
        </p:txBody>
      </p:sp>
      <p:sp>
        <p:nvSpPr>
          <p:cNvPr id="129" name="AutoShape 48">
            <a:extLst>
              <a:ext uri="{FF2B5EF4-FFF2-40B4-BE49-F238E27FC236}">
                <a16:creationId xmlns:a16="http://schemas.microsoft.com/office/drawing/2014/main" id="{44A1CE75-1EAB-45B7-AB90-5A70A6DCD8E9}"/>
              </a:ext>
            </a:extLst>
          </p:cNvPr>
          <p:cNvSpPr>
            <a:spLocks/>
          </p:cNvSpPr>
          <p:nvPr/>
        </p:nvSpPr>
        <p:spPr bwMode="auto">
          <a:xfrm>
            <a:off x="8628588" y="3324812"/>
            <a:ext cx="128587" cy="803275"/>
          </a:xfrm>
          <a:prstGeom prst="leftBrace">
            <a:avLst>
              <a:gd name="adj1" fmla="val 52058"/>
              <a:gd name="adj2" fmla="val 50000"/>
            </a:avLst>
          </a:prstGeom>
          <a:noFill/>
          <a:ln w="9525">
            <a:solidFill>
              <a:schemeClr val="tx1"/>
            </a:solidFill>
            <a:round/>
            <a:headEnd/>
            <a:tailEnd/>
          </a:ln>
        </p:spPr>
        <p:txBody>
          <a:bodyPr wrap="none" anchor="ctr"/>
          <a:lstStyle/>
          <a:p>
            <a:endParaRPr lang="he-IL">
              <a:solidFill>
                <a:schemeClr val="tx1">
                  <a:lumMod val="75000"/>
                </a:schemeClr>
              </a:solidFill>
            </a:endParaRPr>
          </a:p>
        </p:txBody>
      </p:sp>
      <p:sp>
        <p:nvSpPr>
          <p:cNvPr id="130" name="Text Box 49">
            <a:extLst>
              <a:ext uri="{FF2B5EF4-FFF2-40B4-BE49-F238E27FC236}">
                <a16:creationId xmlns:a16="http://schemas.microsoft.com/office/drawing/2014/main" id="{D5D94173-376C-4BF6-B0D4-30FA04E4B5CE}"/>
              </a:ext>
            </a:extLst>
          </p:cNvPr>
          <p:cNvSpPr txBox="1">
            <a:spLocks noChangeArrowheads="1"/>
          </p:cNvSpPr>
          <p:nvPr/>
        </p:nvSpPr>
        <p:spPr bwMode="auto">
          <a:xfrm>
            <a:off x="8145988" y="3532774"/>
            <a:ext cx="566737" cy="336550"/>
          </a:xfrm>
          <a:prstGeom prst="rect">
            <a:avLst/>
          </a:prstGeom>
          <a:noFill/>
          <a:ln w="9525">
            <a:noFill/>
            <a:miter lim="800000"/>
            <a:headEnd/>
            <a:tailEnd/>
          </a:ln>
        </p:spPr>
        <p:txBody>
          <a:bodyPr wrap="none">
            <a:spAutoFit/>
          </a:bodyPr>
          <a:lstStyle/>
          <a:p>
            <a:pPr eaLnBrk="0" hangingPunct="0"/>
            <a:r>
              <a:rPr lang="en-US" sz="1600" b="0" dirty="0">
                <a:latin typeface="Times New Roman" pitchFamily="18" charset="0"/>
              </a:rPr>
              <a:t>RTT</a:t>
            </a:r>
          </a:p>
        </p:txBody>
      </p:sp>
      <p:sp>
        <p:nvSpPr>
          <p:cNvPr id="131" name="Line 50">
            <a:extLst>
              <a:ext uri="{FF2B5EF4-FFF2-40B4-BE49-F238E27FC236}">
                <a16:creationId xmlns:a16="http://schemas.microsoft.com/office/drawing/2014/main" id="{33C4A865-54B0-467A-82CC-D1F665BF9009}"/>
              </a:ext>
            </a:extLst>
          </p:cNvPr>
          <p:cNvSpPr>
            <a:spLocks noChangeShapeType="1"/>
          </p:cNvSpPr>
          <p:nvPr/>
        </p:nvSpPr>
        <p:spPr bwMode="auto">
          <a:xfrm>
            <a:off x="8542863" y="4178887"/>
            <a:ext cx="354012" cy="0"/>
          </a:xfrm>
          <a:prstGeom prst="line">
            <a:avLst/>
          </a:prstGeom>
          <a:noFill/>
          <a:ln w="9525">
            <a:solidFill>
              <a:schemeClr val="tx1"/>
            </a:solidFill>
            <a:round/>
            <a:headEnd/>
            <a:tailEnd/>
          </a:ln>
        </p:spPr>
        <p:txBody>
          <a:bodyPr wrap="none" anchor="ctr"/>
          <a:lstStyle/>
          <a:p>
            <a:endParaRPr lang="he-IL"/>
          </a:p>
        </p:txBody>
      </p:sp>
      <p:sp>
        <p:nvSpPr>
          <p:cNvPr id="132" name="Text Box 51">
            <a:extLst>
              <a:ext uri="{FF2B5EF4-FFF2-40B4-BE49-F238E27FC236}">
                <a16:creationId xmlns:a16="http://schemas.microsoft.com/office/drawing/2014/main" id="{F1C9A6C0-4BE5-4E1B-B2B9-51FAC1220C0F}"/>
              </a:ext>
            </a:extLst>
          </p:cNvPr>
          <p:cNvSpPr txBox="1">
            <a:spLocks noChangeArrowheads="1"/>
          </p:cNvSpPr>
          <p:nvPr/>
        </p:nvSpPr>
        <p:spPr bwMode="auto">
          <a:xfrm>
            <a:off x="7791975" y="3875674"/>
            <a:ext cx="773113" cy="581025"/>
          </a:xfrm>
          <a:prstGeom prst="rect">
            <a:avLst/>
          </a:prstGeom>
          <a:noFill/>
          <a:ln w="9525">
            <a:noFill/>
            <a:miter lim="800000"/>
            <a:headEnd/>
            <a:tailEnd/>
          </a:ln>
        </p:spPr>
        <p:txBody>
          <a:bodyPr wrap="none">
            <a:spAutoFit/>
          </a:bodyPr>
          <a:lstStyle/>
          <a:p>
            <a:pPr eaLnBrk="0" hangingPunct="0"/>
            <a:r>
              <a:rPr lang="en-US" sz="1600" b="0" dirty="0">
                <a:solidFill>
                  <a:srgbClr val="00B050"/>
                </a:solidFill>
                <a:latin typeface="Times New Roman" pitchFamily="18" charset="0"/>
              </a:rPr>
              <a:t>request</a:t>
            </a:r>
          </a:p>
          <a:p>
            <a:pPr eaLnBrk="0" hangingPunct="0"/>
            <a:r>
              <a:rPr lang="en-US" sz="1600" b="0" dirty="0">
                <a:solidFill>
                  <a:srgbClr val="00B050"/>
                </a:solidFill>
                <a:latin typeface="Times New Roman" pitchFamily="18" charset="0"/>
              </a:rPr>
              <a:t>file</a:t>
            </a:r>
          </a:p>
        </p:txBody>
      </p:sp>
      <p:sp>
        <p:nvSpPr>
          <p:cNvPr id="133" name="AutoShape 52">
            <a:extLst>
              <a:ext uri="{FF2B5EF4-FFF2-40B4-BE49-F238E27FC236}">
                <a16:creationId xmlns:a16="http://schemas.microsoft.com/office/drawing/2014/main" id="{4EC4E0A5-3080-46F4-9A41-406EC5AB4134}"/>
              </a:ext>
            </a:extLst>
          </p:cNvPr>
          <p:cNvSpPr>
            <a:spLocks/>
          </p:cNvSpPr>
          <p:nvPr/>
        </p:nvSpPr>
        <p:spPr bwMode="auto">
          <a:xfrm>
            <a:off x="8634938" y="4234449"/>
            <a:ext cx="128587" cy="803275"/>
          </a:xfrm>
          <a:prstGeom prst="leftBrace">
            <a:avLst>
              <a:gd name="adj1" fmla="val 52058"/>
              <a:gd name="adj2" fmla="val 50000"/>
            </a:avLst>
          </a:prstGeom>
          <a:noFill/>
          <a:ln w="9525">
            <a:solidFill>
              <a:schemeClr val="tx1"/>
            </a:solidFill>
            <a:round/>
            <a:headEnd/>
            <a:tailEnd/>
          </a:ln>
        </p:spPr>
        <p:txBody>
          <a:bodyPr wrap="none" anchor="ctr"/>
          <a:lstStyle/>
          <a:p>
            <a:endParaRPr lang="he-IL"/>
          </a:p>
        </p:txBody>
      </p:sp>
      <p:sp>
        <p:nvSpPr>
          <p:cNvPr id="134" name="Text Box 53">
            <a:extLst>
              <a:ext uri="{FF2B5EF4-FFF2-40B4-BE49-F238E27FC236}">
                <a16:creationId xmlns:a16="http://schemas.microsoft.com/office/drawing/2014/main" id="{4B8420E1-39B5-4F1F-B9BB-7E540A0BD982}"/>
              </a:ext>
            </a:extLst>
          </p:cNvPr>
          <p:cNvSpPr txBox="1">
            <a:spLocks noChangeArrowheads="1"/>
          </p:cNvSpPr>
          <p:nvPr/>
        </p:nvSpPr>
        <p:spPr bwMode="auto">
          <a:xfrm>
            <a:off x="8165038" y="4455112"/>
            <a:ext cx="566737" cy="336550"/>
          </a:xfrm>
          <a:prstGeom prst="rect">
            <a:avLst/>
          </a:prstGeom>
          <a:noFill/>
          <a:ln w="9525">
            <a:noFill/>
            <a:miter lim="800000"/>
            <a:headEnd/>
            <a:tailEnd/>
          </a:ln>
        </p:spPr>
        <p:txBody>
          <a:bodyPr wrap="none">
            <a:spAutoFit/>
          </a:bodyPr>
          <a:lstStyle/>
          <a:p>
            <a:pPr eaLnBrk="0" hangingPunct="0"/>
            <a:r>
              <a:rPr lang="en-US" sz="1600" b="0">
                <a:latin typeface="Times New Roman" pitchFamily="18" charset="0"/>
              </a:rPr>
              <a:t>RTT</a:t>
            </a:r>
          </a:p>
        </p:txBody>
      </p:sp>
      <p:sp>
        <p:nvSpPr>
          <p:cNvPr id="135" name="Line 54">
            <a:extLst>
              <a:ext uri="{FF2B5EF4-FFF2-40B4-BE49-F238E27FC236}">
                <a16:creationId xmlns:a16="http://schemas.microsoft.com/office/drawing/2014/main" id="{D6550E5A-D35B-4AF4-B5A0-670744FAB321}"/>
              </a:ext>
            </a:extLst>
          </p:cNvPr>
          <p:cNvSpPr>
            <a:spLocks noChangeShapeType="1"/>
          </p:cNvSpPr>
          <p:nvPr/>
        </p:nvSpPr>
        <p:spPr bwMode="auto">
          <a:xfrm flipH="1">
            <a:off x="8553975" y="5167899"/>
            <a:ext cx="342900" cy="1588"/>
          </a:xfrm>
          <a:prstGeom prst="line">
            <a:avLst/>
          </a:prstGeom>
          <a:noFill/>
          <a:ln w="9525">
            <a:solidFill>
              <a:schemeClr val="tx1"/>
            </a:solidFill>
            <a:round/>
            <a:headEnd/>
            <a:tailEnd/>
          </a:ln>
        </p:spPr>
        <p:txBody>
          <a:bodyPr wrap="none" anchor="ctr"/>
          <a:lstStyle/>
          <a:p>
            <a:endParaRPr lang="he-IL"/>
          </a:p>
        </p:txBody>
      </p:sp>
      <p:sp>
        <p:nvSpPr>
          <p:cNvPr id="136" name="Text Box 55">
            <a:extLst>
              <a:ext uri="{FF2B5EF4-FFF2-40B4-BE49-F238E27FC236}">
                <a16:creationId xmlns:a16="http://schemas.microsoft.com/office/drawing/2014/main" id="{C82C022C-00FD-4EC3-9C78-48FB6EB67E15}"/>
              </a:ext>
            </a:extLst>
          </p:cNvPr>
          <p:cNvSpPr txBox="1">
            <a:spLocks noChangeArrowheads="1"/>
          </p:cNvSpPr>
          <p:nvPr/>
        </p:nvSpPr>
        <p:spPr bwMode="auto">
          <a:xfrm>
            <a:off x="7800547" y="4907547"/>
            <a:ext cx="874713" cy="581025"/>
          </a:xfrm>
          <a:prstGeom prst="rect">
            <a:avLst/>
          </a:prstGeom>
          <a:noFill/>
          <a:ln w="9525">
            <a:noFill/>
            <a:miter lim="800000"/>
            <a:headEnd/>
            <a:tailEnd/>
          </a:ln>
        </p:spPr>
        <p:txBody>
          <a:bodyPr wrap="none">
            <a:spAutoFit/>
          </a:bodyPr>
          <a:lstStyle/>
          <a:p>
            <a:pPr eaLnBrk="0" hangingPunct="0"/>
            <a:r>
              <a:rPr lang="en-US" sz="1600" b="0" dirty="0">
                <a:solidFill>
                  <a:srgbClr val="00B050"/>
                </a:solidFill>
                <a:latin typeface="Times New Roman" pitchFamily="18" charset="0"/>
              </a:rPr>
              <a:t>file</a:t>
            </a:r>
          </a:p>
          <a:p>
            <a:pPr eaLnBrk="0" hangingPunct="0"/>
            <a:r>
              <a:rPr lang="en-US" sz="1600" b="0" dirty="0">
                <a:solidFill>
                  <a:srgbClr val="00B050"/>
                </a:solidFill>
                <a:latin typeface="Times New Roman" pitchFamily="18" charset="0"/>
              </a:rPr>
              <a:t>received</a:t>
            </a:r>
          </a:p>
        </p:txBody>
      </p:sp>
      <p:graphicFrame>
        <p:nvGraphicFramePr>
          <p:cNvPr id="31" name="Diagram 30">
            <a:extLst>
              <a:ext uri="{FF2B5EF4-FFF2-40B4-BE49-F238E27FC236}">
                <a16:creationId xmlns:a16="http://schemas.microsoft.com/office/drawing/2014/main" id="{44EEFB5A-2B96-473A-ADA8-41511A6FC71F}"/>
              </a:ext>
            </a:extLst>
          </p:cNvPr>
          <p:cNvGraphicFramePr/>
          <p:nvPr>
            <p:extLst>
              <p:ext uri="{D42A27DB-BD31-4B8C-83A1-F6EECF244321}">
                <p14:modId xmlns:p14="http://schemas.microsoft.com/office/powerpoint/2010/main" val="2645647843"/>
              </p:ext>
            </p:extLst>
          </p:nvPr>
        </p:nvGraphicFramePr>
        <p:xfrm>
          <a:off x="10371663" y="42493"/>
          <a:ext cx="1651037" cy="15240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36523918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1E8ADAF2-D92A-42FE-9B6C-FEA43145B154}"/>
              </a:ext>
            </a:extLst>
          </p:cNvPr>
          <p:cNvSpPr>
            <a:spLocks noGrp="1"/>
          </p:cNvSpPr>
          <p:nvPr>
            <p:ph type="title"/>
          </p:nvPr>
        </p:nvSpPr>
        <p:spPr>
          <a:xfrm>
            <a:off x="628818" y="264969"/>
            <a:ext cx="2584830" cy="1524000"/>
          </a:xfrm>
        </p:spPr>
        <p:txBody>
          <a:bodyPr/>
          <a:lstStyle/>
          <a:p>
            <a:r>
              <a:rPr lang="en-US" dirty="0"/>
              <a:t>HTTP 1.1</a:t>
            </a:r>
            <a:endParaRPr lang="en-GB" dirty="0"/>
          </a:p>
        </p:txBody>
      </p:sp>
      <p:sp>
        <p:nvSpPr>
          <p:cNvPr id="3" name="מציין מיקום תוכן 2">
            <a:extLst>
              <a:ext uri="{FF2B5EF4-FFF2-40B4-BE49-F238E27FC236}">
                <a16:creationId xmlns:a16="http://schemas.microsoft.com/office/drawing/2014/main" id="{0CF18D00-0429-4E8C-9EF4-D6FCF44BBCBC}"/>
              </a:ext>
            </a:extLst>
          </p:cNvPr>
          <p:cNvSpPr>
            <a:spLocks noGrp="1"/>
          </p:cNvSpPr>
          <p:nvPr>
            <p:ph idx="1"/>
          </p:nvPr>
        </p:nvSpPr>
        <p:spPr>
          <a:xfrm>
            <a:off x="194928" y="2072413"/>
            <a:ext cx="5946558" cy="3670841"/>
          </a:xfrm>
        </p:spPr>
        <p:txBody>
          <a:bodyPr>
            <a:normAutofit/>
          </a:bodyPr>
          <a:lstStyle/>
          <a:p>
            <a:pPr marL="0" indent="0">
              <a:buNone/>
            </a:pPr>
            <a:r>
              <a:rPr lang="en-US" sz="2400" dirty="0"/>
              <a:t>Keeps the TCP connection with the server</a:t>
            </a:r>
          </a:p>
          <a:p>
            <a:pPr marL="0" indent="0">
              <a:buNone/>
            </a:pPr>
            <a:r>
              <a:rPr lang="en-US" sz="2400" dirty="0"/>
              <a:t>open instead of closing it after every request.</a:t>
            </a:r>
          </a:p>
          <a:p>
            <a:pPr marL="0" indent="0">
              <a:buNone/>
            </a:pPr>
            <a:r>
              <a:rPr lang="en-US" sz="2400" dirty="0"/>
              <a:t>In this example T = RTT + 4(RTT + F/R)</a:t>
            </a:r>
          </a:p>
          <a:p>
            <a:pPr marL="0" indent="0">
              <a:buNone/>
            </a:pPr>
            <a:r>
              <a:rPr lang="en-US" sz="1800" dirty="0">
                <a:solidFill>
                  <a:schemeClr val="tx1"/>
                </a:solidFill>
              </a:rPr>
              <a:t>The default is to keep the connection. But it will be closed if at least one side,</a:t>
            </a:r>
          </a:p>
          <a:p>
            <a:pPr marL="0" indent="0">
              <a:buNone/>
            </a:pPr>
            <a:r>
              <a:rPr lang="en-US" sz="1800" dirty="0">
                <a:solidFill>
                  <a:schemeClr val="tx1"/>
                </a:solidFill>
              </a:rPr>
              <a:t> either client or server, will </a:t>
            </a:r>
            <a:r>
              <a:rPr lang="en-US" sz="1800" dirty="0" err="1">
                <a:solidFill>
                  <a:schemeClr val="tx1"/>
                </a:solidFill>
              </a:rPr>
              <a:t>pass:"Connection</a:t>
            </a:r>
            <a:r>
              <a:rPr lang="en-US" sz="1800" dirty="0">
                <a:solidFill>
                  <a:schemeClr val="tx1"/>
                </a:solidFill>
              </a:rPr>
              <a:t>: close“.</a:t>
            </a:r>
          </a:p>
          <a:p>
            <a:pPr marL="0" indent="0">
              <a:buNone/>
            </a:pPr>
            <a:endParaRPr lang="en-US" dirty="0"/>
          </a:p>
          <a:p>
            <a:pPr marL="0" indent="0">
              <a:buNone/>
            </a:pPr>
            <a:endParaRPr lang="he-IL" dirty="0"/>
          </a:p>
          <a:p>
            <a:pPr marL="0" indent="0">
              <a:buNone/>
            </a:pPr>
            <a:endParaRPr lang="en-GB" dirty="0"/>
          </a:p>
        </p:txBody>
      </p:sp>
      <p:graphicFrame>
        <p:nvGraphicFramePr>
          <p:cNvPr id="4" name="Object 28">
            <a:extLst>
              <a:ext uri="{FF2B5EF4-FFF2-40B4-BE49-F238E27FC236}">
                <a16:creationId xmlns:a16="http://schemas.microsoft.com/office/drawing/2014/main" id="{2B356ACB-0D73-419E-85C6-3F3101ED08A2}"/>
              </a:ext>
            </a:extLst>
          </p:cNvPr>
          <p:cNvGraphicFramePr>
            <a:graphicFrameLocks noChangeAspect="1"/>
          </p:cNvGraphicFramePr>
          <p:nvPr>
            <p:extLst>
              <p:ext uri="{D42A27DB-BD31-4B8C-83A1-F6EECF244321}">
                <p14:modId xmlns:p14="http://schemas.microsoft.com/office/powerpoint/2010/main" val="1772030751"/>
              </p:ext>
            </p:extLst>
          </p:nvPr>
        </p:nvGraphicFramePr>
        <p:xfrm>
          <a:off x="7214908" y="1108613"/>
          <a:ext cx="752475" cy="596900"/>
        </p:xfrm>
        <a:graphic>
          <a:graphicData uri="http://schemas.openxmlformats.org/presentationml/2006/ole">
            <mc:AlternateContent xmlns:mc="http://schemas.openxmlformats.org/markup-compatibility/2006">
              <mc:Choice xmlns:v="urn:schemas-microsoft-com:vml" Requires="v">
                <p:oleObj spid="_x0000_s2199" name="Clip" r:id="rId3" imgW="1305000" imgH="1085760" progId="MS_ClipArt_Gallery.2">
                  <p:embed/>
                </p:oleObj>
              </mc:Choice>
              <mc:Fallback>
                <p:oleObj name="Clip" r:id="rId3" imgW="1305000" imgH="1085760" progId="MS_ClipArt_Gallery.2">
                  <p:embed/>
                  <p:pic>
                    <p:nvPicPr>
                      <p:cNvPr id="4" name="Object 2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14908" y="1108613"/>
                        <a:ext cx="752475" cy="596900"/>
                      </a:xfrm>
                      <a:prstGeom prst="rect">
                        <a:avLst/>
                      </a:prstGeom>
                      <a:noFill/>
                    </p:spPr>
                  </p:pic>
                </p:oleObj>
              </mc:Fallback>
            </mc:AlternateContent>
          </a:graphicData>
        </a:graphic>
      </p:graphicFrame>
      <p:sp>
        <p:nvSpPr>
          <p:cNvPr id="5" name="Line 38">
            <a:extLst>
              <a:ext uri="{FF2B5EF4-FFF2-40B4-BE49-F238E27FC236}">
                <a16:creationId xmlns:a16="http://schemas.microsoft.com/office/drawing/2014/main" id="{1F9AB42C-19D8-439B-8BD9-DF9E33DFF991}"/>
              </a:ext>
            </a:extLst>
          </p:cNvPr>
          <p:cNvSpPr>
            <a:spLocks noChangeShapeType="1"/>
          </p:cNvSpPr>
          <p:nvPr/>
        </p:nvSpPr>
        <p:spPr bwMode="auto">
          <a:xfrm>
            <a:off x="7626070" y="1864485"/>
            <a:ext cx="40804" cy="4248472"/>
          </a:xfrm>
          <a:prstGeom prst="line">
            <a:avLst/>
          </a:prstGeom>
          <a:noFill/>
          <a:ln w="9525">
            <a:solidFill>
              <a:srgbClr val="FF0000"/>
            </a:solidFill>
            <a:prstDash val="sysDot"/>
            <a:round/>
            <a:headEnd/>
            <a:tailEnd type="triangle" w="med" len="med"/>
          </a:ln>
        </p:spPr>
        <p:txBody>
          <a:bodyPr wrap="none" anchor="ctr"/>
          <a:lstStyle/>
          <a:p>
            <a:endParaRPr lang="he-IL"/>
          </a:p>
        </p:txBody>
      </p:sp>
      <p:grpSp>
        <p:nvGrpSpPr>
          <p:cNvPr id="6" name="Group 33">
            <a:extLst>
              <a:ext uri="{FF2B5EF4-FFF2-40B4-BE49-F238E27FC236}">
                <a16:creationId xmlns:a16="http://schemas.microsoft.com/office/drawing/2014/main" id="{876015D4-6D32-4E2C-BF26-47FD99413A1C}"/>
              </a:ext>
            </a:extLst>
          </p:cNvPr>
          <p:cNvGrpSpPr/>
          <p:nvPr/>
        </p:nvGrpSpPr>
        <p:grpSpPr>
          <a:xfrm>
            <a:off x="6119210" y="1833301"/>
            <a:ext cx="3205485" cy="1415200"/>
            <a:chOff x="0" y="3353520"/>
            <a:chExt cx="3205485" cy="1895475"/>
          </a:xfrm>
        </p:grpSpPr>
        <p:sp>
          <p:nvSpPr>
            <p:cNvPr id="7" name="Line 40">
              <a:extLst>
                <a:ext uri="{FF2B5EF4-FFF2-40B4-BE49-F238E27FC236}">
                  <a16:creationId xmlns:a16="http://schemas.microsoft.com/office/drawing/2014/main" id="{71CF31E5-B74C-40F6-817C-363B1A939A3F}"/>
                </a:ext>
              </a:extLst>
            </p:cNvPr>
            <p:cNvSpPr>
              <a:spLocks noChangeShapeType="1"/>
            </p:cNvSpPr>
            <p:nvPr/>
          </p:nvSpPr>
          <p:spPr bwMode="auto">
            <a:xfrm>
              <a:off x="1521148" y="3378920"/>
              <a:ext cx="1684337" cy="390525"/>
            </a:xfrm>
            <a:prstGeom prst="line">
              <a:avLst/>
            </a:prstGeom>
            <a:noFill/>
            <a:ln w="9525">
              <a:solidFill>
                <a:schemeClr val="tx1"/>
              </a:solidFill>
              <a:round/>
              <a:headEnd/>
              <a:tailEnd type="triangle" w="med" len="med"/>
            </a:ln>
          </p:spPr>
          <p:txBody>
            <a:bodyPr wrap="none" anchor="ctr"/>
            <a:lstStyle/>
            <a:p>
              <a:endParaRPr lang="he-IL"/>
            </a:p>
          </p:txBody>
        </p:sp>
        <p:sp>
          <p:nvSpPr>
            <p:cNvPr id="8" name="Line 41">
              <a:extLst>
                <a:ext uri="{FF2B5EF4-FFF2-40B4-BE49-F238E27FC236}">
                  <a16:creationId xmlns:a16="http://schemas.microsoft.com/office/drawing/2014/main" id="{43A30D58-42FF-4863-BFD1-6D06B1C525D0}"/>
                </a:ext>
              </a:extLst>
            </p:cNvPr>
            <p:cNvSpPr>
              <a:spLocks noChangeShapeType="1"/>
            </p:cNvSpPr>
            <p:nvPr/>
          </p:nvSpPr>
          <p:spPr bwMode="auto">
            <a:xfrm flipH="1">
              <a:off x="1506860" y="3817070"/>
              <a:ext cx="1673225" cy="403225"/>
            </a:xfrm>
            <a:prstGeom prst="line">
              <a:avLst/>
            </a:prstGeom>
            <a:noFill/>
            <a:ln w="9525">
              <a:solidFill>
                <a:schemeClr val="tx1"/>
              </a:solidFill>
              <a:round/>
              <a:headEnd/>
              <a:tailEnd type="triangle" w="med" len="med"/>
            </a:ln>
          </p:spPr>
          <p:txBody>
            <a:bodyPr wrap="none" anchor="ctr"/>
            <a:lstStyle/>
            <a:p>
              <a:endParaRPr lang="he-IL"/>
            </a:p>
          </p:txBody>
        </p:sp>
        <p:sp>
          <p:nvSpPr>
            <p:cNvPr id="9" name="Line 42">
              <a:extLst>
                <a:ext uri="{FF2B5EF4-FFF2-40B4-BE49-F238E27FC236}">
                  <a16:creationId xmlns:a16="http://schemas.microsoft.com/office/drawing/2014/main" id="{63978583-38E4-44EF-8FCD-F2E6DEF29C47}"/>
                </a:ext>
              </a:extLst>
            </p:cNvPr>
            <p:cNvSpPr>
              <a:spLocks noChangeShapeType="1"/>
            </p:cNvSpPr>
            <p:nvPr/>
          </p:nvSpPr>
          <p:spPr bwMode="auto">
            <a:xfrm>
              <a:off x="1514798" y="4325070"/>
              <a:ext cx="1684337" cy="390525"/>
            </a:xfrm>
            <a:prstGeom prst="line">
              <a:avLst/>
            </a:prstGeom>
            <a:noFill/>
            <a:ln w="9525">
              <a:solidFill>
                <a:schemeClr val="tx1"/>
              </a:solidFill>
              <a:round/>
              <a:headEnd/>
              <a:tailEnd type="triangle" w="med" len="med"/>
            </a:ln>
          </p:spPr>
          <p:txBody>
            <a:bodyPr wrap="none" anchor="ctr"/>
            <a:lstStyle/>
            <a:p>
              <a:endParaRPr lang="he-IL"/>
            </a:p>
          </p:txBody>
        </p:sp>
        <p:sp>
          <p:nvSpPr>
            <p:cNvPr id="10" name="Line 43">
              <a:extLst>
                <a:ext uri="{FF2B5EF4-FFF2-40B4-BE49-F238E27FC236}">
                  <a16:creationId xmlns:a16="http://schemas.microsoft.com/office/drawing/2014/main" id="{DF429CD1-5C32-4D2C-BD72-BDC7A7996AB0}"/>
                </a:ext>
              </a:extLst>
            </p:cNvPr>
            <p:cNvSpPr>
              <a:spLocks noChangeShapeType="1"/>
            </p:cNvSpPr>
            <p:nvPr/>
          </p:nvSpPr>
          <p:spPr bwMode="auto">
            <a:xfrm flipH="1">
              <a:off x="1530673" y="4807670"/>
              <a:ext cx="1673225" cy="379412"/>
            </a:xfrm>
            <a:prstGeom prst="line">
              <a:avLst/>
            </a:prstGeom>
            <a:noFill/>
            <a:ln w="127000">
              <a:solidFill>
                <a:schemeClr val="tx1"/>
              </a:solidFill>
              <a:round/>
              <a:headEnd/>
              <a:tailEnd/>
            </a:ln>
          </p:spPr>
          <p:txBody>
            <a:bodyPr wrap="none" anchor="ctr"/>
            <a:lstStyle/>
            <a:p>
              <a:endParaRPr lang="he-IL"/>
            </a:p>
          </p:txBody>
        </p:sp>
        <p:sp>
          <p:nvSpPr>
            <p:cNvPr id="11" name="Line 46">
              <a:extLst>
                <a:ext uri="{FF2B5EF4-FFF2-40B4-BE49-F238E27FC236}">
                  <a16:creationId xmlns:a16="http://schemas.microsoft.com/office/drawing/2014/main" id="{ACA66A7B-E04F-41D2-8F79-19FD2169011A}"/>
                </a:ext>
              </a:extLst>
            </p:cNvPr>
            <p:cNvSpPr>
              <a:spLocks noChangeShapeType="1"/>
            </p:cNvSpPr>
            <p:nvPr/>
          </p:nvSpPr>
          <p:spPr bwMode="auto">
            <a:xfrm>
              <a:off x="1116335" y="3353520"/>
              <a:ext cx="390525" cy="1587"/>
            </a:xfrm>
            <a:prstGeom prst="line">
              <a:avLst/>
            </a:prstGeom>
            <a:noFill/>
            <a:ln w="9525">
              <a:solidFill>
                <a:schemeClr val="tx1"/>
              </a:solidFill>
              <a:round/>
              <a:headEnd/>
              <a:tailEnd/>
            </a:ln>
          </p:spPr>
          <p:txBody>
            <a:bodyPr wrap="none" anchor="ctr"/>
            <a:lstStyle/>
            <a:p>
              <a:endParaRPr lang="he-IL"/>
            </a:p>
          </p:txBody>
        </p:sp>
        <p:sp>
          <p:nvSpPr>
            <p:cNvPr id="12" name="Line 50">
              <a:extLst>
                <a:ext uri="{FF2B5EF4-FFF2-40B4-BE49-F238E27FC236}">
                  <a16:creationId xmlns:a16="http://schemas.microsoft.com/office/drawing/2014/main" id="{8B523865-8510-4FCD-B66F-19D70DC89D2D}"/>
                </a:ext>
              </a:extLst>
            </p:cNvPr>
            <p:cNvSpPr>
              <a:spLocks noChangeShapeType="1"/>
            </p:cNvSpPr>
            <p:nvPr/>
          </p:nvSpPr>
          <p:spPr bwMode="auto">
            <a:xfrm>
              <a:off x="1165548" y="4258395"/>
              <a:ext cx="354012" cy="0"/>
            </a:xfrm>
            <a:prstGeom prst="line">
              <a:avLst/>
            </a:prstGeom>
            <a:noFill/>
            <a:ln w="9525">
              <a:solidFill>
                <a:schemeClr val="tx1"/>
              </a:solidFill>
              <a:round/>
              <a:headEnd/>
              <a:tailEnd/>
            </a:ln>
          </p:spPr>
          <p:txBody>
            <a:bodyPr wrap="none" anchor="ctr"/>
            <a:lstStyle/>
            <a:p>
              <a:endParaRPr lang="he-IL"/>
            </a:p>
          </p:txBody>
        </p:sp>
        <p:sp>
          <p:nvSpPr>
            <p:cNvPr id="13" name="Text Box 51">
              <a:extLst>
                <a:ext uri="{FF2B5EF4-FFF2-40B4-BE49-F238E27FC236}">
                  <a16:creationId xmlns:a16="http://schemas.microsoft.com/office/drawing/2014/main" id="{CFFF46C7-B48F-46E7-809A-94AC2EF95A41}"/>
                </a:ext>
              </a:extLst>
            </p:cNvPr>
            <p:cNvSpPr txBox="1">
              <a:spLocks noChangeArrowheads="1"/>
            </p:cNvSpPr>
            <p:nvPr/>
          </p:nvSpPr>
          <p:spPr bwMode="auto">
            <a:xfrm>
              <a:off x="0" y="3955180"/>
              <a:ext cx="1187773" cy="783229"/>
            </a:xfrm>
            <a:prstGeom prst="rect">
              <a:avLst/>
            </a:prstGeom>
            <a:noFill/>
            <a:ln w="9525">
              <a:noFill/>
              <a:miter lim="800000"/>
              <a:headEnd/>
              <a:tailEnd/>
            </a:ln>
          </p:spPr>
          <p:txBody>
            <a:bodyPr wrap="square">
              <a:spAutoFit/>
            </a:bodyPr>
            <a:lstStyle/>
            <a:p>
              <a:pPr eaLnBrk="0" hangingPunct="0"/>
              <a:r>
                <a:rPr lang="en-US" sz="1600" b="0" dirty="0">
                  <a:solidFill>
                    <a:srgbClr val="FF0000"/>
                  </a:solidFill>
                  <a:latin typeface="Times New Roman" pitchFamily="18" charset="0"/>
                </a:rPr>
                <a:t>request</a:t>
              </a:r>
            </a:p>
            <a:p>
              <a:pPr eaLnBrk="0" hangingPunct="0"/>
              <a:r>
                <a:rPr lang="en-US" sz="1600" b="0" dirty="0">
                  <a:latin typeface="Times New Roman" pitchFamily="18" charset="0"/>
                </a:rPr>
                <a:t>Main page</a:t>
              </a:r>
            </a:p>
          </p:txBody>
        </p:sp>
        <p:sp>
          <p:nvSpPr>
            <p:cNvPr id="14" name="Line 54">
              <a:extLst>
                <a:ext uri="{FF2B5EF4-FFF2-40B4-BE49-F238E27FC236}">
                  <a16:creationId xmlns:a16="http://schemas.microsoft.com/office/drawing/2014/main" id="{EFCEECAC-0C60-4873-BF85-2DD8F3EC42E6}"/>
                </a:ext>
              </a:extLst>
            </p:cNvPr>
            <p:cNvSpPr>
              <a:spLocks noChangeShapeType="1"/>
            </p:cNvSpPr>
            <p:nvPr/>
          </p:nvSpPr>
          <p:spPr bwMode="auto">
            <a:xfrm flipH="1">
              <a:off x="1176660" y="5247407"/>
              <a:ext cx="342900" cy="1588"/>
            </a:xfrm>
            <a:prstGeom prst="line">
              <a:avLst/>
            </a:prstGeom>
            <a:noFill/>
            <a:ln w="9525">
              <a:solidFill>
                <a:schemeClr val="tx1"/>
              </a:solidFill>
              <a:round/>
              <a:headEnd/>
              <a:tailEnd/>
            </a:ln>
          </p:spPr>
          <p:txBody>
            <a:bodyPr wrap="none" anchor="ctr"/>
            <a:lstStyle/>
            <a:p>
              <a:endParaRPr lang="he-IL"/>
            </a:p>
          </p:txBody>
        </p:sp>
      </p:grpSp>
      <p:sp>
        <p:nvSpPr>
          <p:cNvPr id="15" name="Line 38">
            <a:extLst>
              <a:ext uri="{FF2B5EF4-FFF2-40B4-BE49-F238E27FC236}">
                <a16:creationId xmlns:a16="http://schemas.microsoft.com/office/drawing/2014/main" id="{1E81905C-B894-4E2C-99E0-549D80F8EEA3}"/>
              </a:ext>
            </a:extLst>
          </p:cNvPr>
          <p:cNvSpPr>
            <a:spLocks noChangeShapeType="1"/>
          </p:cNvSpPr>
          <p:nvPr/>
        </p:nvSpPr>
        <p:spPr bwMode="auto">
          <a:xfrm>
            <a:off x="9323058" y="1864485"/>
            <a:ext cx="72008" cy="4248472"/>
          </a:xfrm>
          <a:prstGeom prst="line">
            <a:avLst/>
          </a:prstGeom>
          <a:noFill/>
          <a:ln w="9525">
            <a:solidFill>
              <a:srgbClr val="FF0000"/>
            </a:solidFill>
            <a:prstDash val="sysDot"/>
            <a:round/>
            <a:headEnd/>
            <a:tailEnd type="triangle" w="med" len="med"/>
          </a:ln>
        </p:spPr>
        <p:txBody>
          <a:bodyPr wrap="none" anchor="ctr"/>
          <a:lstStyle/>
          <a:p>
            <a:endParaRPr lang="he-IL"/>
          </a:p>
        </p:txBody>
      </p:sp>
      <p:sp>
        <p:nvSpPr>
          <p:cNvPr id="16" name="Line 42">
            <a:extLst>
              <a:ext uri="{FF2B5EF4-FFF2-40B4-BE49-F238E27FC236}">
                <a16:creationId xmlns:a16="http://schemas.microsoft.com/office/drawing/2014/main" id="{363F1449-D9A2-44FA-8CC6-F193412FA1F3}"/>
              </a:ext>
            </a:extLst>
          </p:cNvPr>
          <p:cNvSpPr>
            <a:spLocks noChangeShapeType="1"/>
          </p:cNvSpPr>
          <p:nvPr/>
        </p:nvSpPr>
        <p:spPr bwMode="auto">
          <a:xfrm>
            <a:off x="7634008" y="3304645"/>
            <a:ext cx="1684337" cy="291574"/>
          </a:xfrm>
          <a:prstGeom prst="line">
            <a:avLst/>
          </a:prstGeom>
          <a:noFill/>
          <a:ln w="9525">
            <a:solidFill>
              <a:schemeClr val="tx1"/>
            </a:solidFill>
            <a:round/>
            <a:headEnd/>
            <a:tailEnd type="triangle" w="med" len="med"/>
          </a:ln>
        </p:spPr>
        <p:txBody>
          <a:bodyPr wrap="none" anchor="ctr"/>
          <a:lstStyle/>
          <a:p>
            <a:endParaRPr lang="he-IL"/>
          </a:p>
        </p:txBody>
      </p:sp>
      <p:sp>
        <p:nvSpPr>
          <p:cNvPr id="17" name="Line 43">
            <a:extLst>
              <a:ext uri="{FF2B5EF4-FFF2-40B4-BE49-F238E27FC236}">
                <a16:creationId xmlns:a16="http://schemas.microsoft.com/office/drawing/2014/main" id="{1857391F-DFE6-4416-8EB6-54E616938F64}"/>
              </a:ext>
            </a:extLst>
          </p:cNvPr>
          <p:cNvSpPr>
            <a:spLocks noChangeShapeType="1"/>
          </p:cNvSpPr>
          <p:nvPr/>
        </p:nvSpPr>
        <p:spPr bwMode="auto">
          <a:xfrm flipH="1">
            <a:off x="7649883" y="3664964"/>
            <a:ext cx="1673225" cy="283277"/>
          </a:xfrm>
          <a:prstGeom prst="line">
            <a:avLst/>
          </a:prstGeom>
          <a:noFill/>
          <a:ln w="127000">
            <a:solidFill>
              <a:schemeClr val="tx1"/>
            </a:solidFill>
            <a:round/>
            <a:headEnd/>
            <a:tailEnd/>
          </a:ln>
        </p:spPr>
        <p:txBody>
          <a:bodyPr wrap="none" anchor="ctr"/>
          <a:lstStyle/>
          <a:p>
            <a:endParaRPr lang="he-IL"/>
          </a:p>
        </p:txBody>
      </p:sp>
      <p:sp>
        <p:nvSpPr>
          <p:cNvPr id="18" name="Text Box 51">
            <a:extLst>
              <a:ext uri="{FF2B5EF4-FFF2-40B4-BE49-F238E27FC236}">
                <a16:creationId xmlns:a16="http://schemas.microsoft.com/office/drawing/2014/main" id="{1197934A-3700-40F0-8B6C-D011EE53049F}"/>
              </a:ext>
            </a:extLst>
          </p:cNvPr>
          <p:cNvSpPr txBox="1">
            <a:spLocks noChangeArrowheads="1"/>
          </p:cNvSpPr>
          <p:nvPr/>
        </p:nvSpPr>
        <p:spPr bwMode="auto">
          <a:xfrm>
            <a:off x="5993648" y="3049449"/>
            <a:ext cx="1313335" cy="338554"/>
          </a:xfrm>
          <a:prstGeom prst="rect">
            <a:avLst/>
          </a:prstGeom>
          <a:noFill/>
          <a:ln w="9525">
            <a:noFill/>
            <a:miter lim="800000"/>
            <a:headEnd/>
            <a:tailEnd/>
          </a:ln>
        </p:spPr>
        <p:txBody>
          <a:bodyPr wrap="square">
            <a:spAutoFit/>
          </a:bodyPr>
          <a:lstStyle/>
          <a:p>
            <a:pPr eaLnBrk="0" hangingPunct="0"/>
            <a:r>
              <a:rPr lang="en-US" sz="1600" b="0" dirty="0">
                <a:solidFill>
                  <a:srgbClr val="FF0000"/>
                </a:solidFill>
                <a:latin typeface="Times New Roman" pitchFamily="18" charset="0"/>
              </a:rPr>
              <a:t>Request Pic 1</a:t>
            </a:r>
            <a:endParaRPr lang="en-US" sz="1600" b="0" dirty="0">
              <a:latin typeface="Times New Roman" pitchFamily="18" charset="0"/>
            </a:endParaRPr>
          </a:p>
        </p:txBody>
      </p:sp>
      <p:sp>
        <p:nvSpPr>
          <p:cNvPr id="19" name="Line 54">
            <a:extLst>
              <a:ext uri="{FF2B5EF4-FFF2-40B4-BE49-F238E27FC236}">
                <a16:creationId xmlns:a16="http://schemas.microsoft.com/office/drawing/2014/main" id="{B8BB54C2-9FFC-4B71-A54B-D5262052A7D8}"/>
              </a:ext>
            </a:extLst>
          </p:cNvPr>
          <p:cNvSpPr>
            <a:spLocks noChangeShapeType="1"/>
          </p:cNvSpPr>
          <p:nvPr/>
        </p:nvSpPr>
        <p:spPr bwMode="auto">
          <a:xfrm flipH="1">
            <a:off x="7295870" y="3993281"/>
            <a:ext cx="342900" cy="1186"/>
          </a:xfrm>
          <a:prstGeom prst="line">
            <a:avLst/>
          </a:prstGeom>
          <a:noFill/>
          <a:ln w="9525">
            <a:solidFill>
              <a:schemeClr val="tx1"/>
            </a:solidFill>
            <a:round/>
            <a:headEnd/>
            <a:tailEnd/>
          </a:ln>
        </p:spPr>
        <p:txBody>
          <a:bodyPr wrap="none" anchor="ctr"/>
          <a:lstStyle/>
          <a:p>
            <a:endParaRPr lang="he-IL"/>
          </a:p>
        </p:txBody>
      </p:sp>
      <p:sp>
        <p:nvSpPr>
          <p:cNvPr id="20" name="Text Box 55">
            <a:extLst>
              <a:ext uri="{FF2B5EF4-FFF2-40B4-BE49-F238E27FC236}">
                <a16:creationId xmlns:a16="http://schemas.microsoft.com/office/drawing/2014/main" id="{AA4E2C95-3DB9-44A0-B096-C0EF33A3CAAC}"/>
              </a:ext>
            </a:extLst>
          </p:cNvPr>
          <p:cNvSpPr txBox="1">
            <a:spLocks noChangeArrowheads="1"/>
          </p:cNvSpPr>
          <p:nvPr/>
        </p:nvSpPr>
        <p:spPr bwMode="auto">
          <a:xfrm>
            <a:off x="5866592" y="3694346"/>
            <a:ext cx="1508448" cy="338554"/>
          </a:xfrm>
          <a:prstGeom prst="rect">
            <a:avLst/>
          </a:prstGeom>
          <a:noFill/>
          <a:ln w="9525">
            <a:noFill/>
            <a:miter lim="800000"/>
            <a:headEnd/>
            <a:tailEnd/>
          </a:ln>
        </p:spPr>
        <p:txBody>
          <a:bodyPr wrap="square">
            <a:spAutoFit/>
          </a:bodyPr>
          <a:lstStyle/>
          <a:p>
            <a:pPr eaLnBrk="0" hangingPunct="0"/>
            <a:r>
              <a:rPr lang="en-US" sz="1600" b="0" dirty="0">
                <a:solidFill>
                  <a:srgbClr val="FF0000"/>
                </a:solidFill>
                <a:latin typeface="Times New Roman" pitchFamily="18" charset="0"/>
              </a:rPr>
              <a:t>Pic 1</a:t>
            </a:r>
          </a:p>
        </p:txBody>
      </p:sp>
      <p:grpSp>
        <p:nvGrpSpPr>
          <p:cNvPr id="21" name="Group 29">
            <a:extLst>
              <a:ext uri="{FF2B5EF4-FFF2-40B4-BE49-F238E27FC236}">
                <a16:creationId xmlns:a16="http://schemas.microsoft.com/office/drawing/2014/main" id="{2BE39B38-124D-42EE-B9D4-8C4122CC4168}"/>
              </a:ext>
            </a:extLst>
          </p:cNvPr>
          <p:cNvGrpSpPr>
            <a:grpSpLocks/>
          </p:cNvGrpSpPr>
          <p:nvPr/>
        </p:nvGrpSpPr>
        <p:grpSpPr bwMode="auto">
          <a:xfrm>
            <a:off x="9107034" y="856373"/>
            <a:ext cx="504825" cy="1071563"/>
            <a:chOff x="4180" y="783"/>
            <a:chExt cx="150" cy="307"/>
          </a:xfrm>
        </p:grpSpPr>
        <p:sp>
          <p:nvSpPr>
            <p:cNvPr id="22" name="AutoShape 30">
              <a:extLst>
                <a:ext uri="{FF2B5EF4-FFF2-40B4-BE49-F238E27FC236}">
                  <a16:creationId xmlns:a16="http://schemas.microsoft.com/office/drawing/2014/main" id="{A0E0D70B-5F57-4C3E-8B99-DECCCC138D13}"/>
                </a:ext>
              </a:extLst>
            </p:cNvPr>
            <p:cNvSpPr>
              <a:spLocks noChangeArrowheads="1"/>
            </p:cNvSpPr>
            <p:nvPr/>
          </p:nvSpPr>
          <p:spPr bwMode="auto">
            <a:xfrm>
              <a:off x="4180" y="1019"/>
              <a:ext cx="150" cy="71"/>
            </a:xfrm>
            <a:prstGeom prst="parallelogram">
              <a:avLst>
                <a:gd name="adj" fmla="val 81387"/>
              </a:avLst>
            </a:prstGeom>
            <a:solidFill>
              <a:srgbClr val="33CCCC"/>
            </a:solidFill>
            <a:ln w="9525">
              <a:noFill/>
              <a:miter lim="800000"/>
              <a:headEnd/>
              <a:tailEnd/>
            </a:ln>
          </p:spPr>
          <p:txBody>
            <a:bodyPr wrap="none" anchor="ctr"/>
            <a:lstStyle/>
            <a:p>
              <a:endParaRPr lang="he-IL"/>
            </a:p>
          </p:txBody>
        </p:sp>
        <p:sp>
          <p:nvSpPr>
            <p:cNvPr id="23" name="Rectangle 31">
              <a:extLst>
                <a:ext uri="{FF2B5EF4-FFF2-40B4-BE49-F238E27FC236}">
                  <a16:creationId xmlns:a16="http://schemas.microsoft.com/office/drawing/2014/main" id="{2FD3DD60-0A10-42DC-9FFF-BC544B76069D}"/>
                </a:ext>
              </a:extLst>
            </p:cNvPr>
            <p:cNvSpPr>
              <a:spLocks noChangeArrowheads="1"/>
            </p:cNvSpPr>
            <p:nvPr/>
          </p:nvSpPr>
          <p:spPr bwMode="auto">
            <a:xfrm>
              <a:off x="4256" y="785"/>
              <a:ext cx="69" cy="236"/>
            </a:xfrm>
            <a:prstGeom prst="rect">
              <a:avLst/>
            </a:prstGeom>
            <a:solidFill>
              <a:srgbClr val="33CCCC"/>
            </a:solidFill>
            <a:ln w="9525">
              <a:noFill/>
              <a:miter lim="800000"/>
              <a:headEnd/>
              <a:tailEnd/>
            </a:ln>
          </p:spPr>
          <p:txBody>
            <a:bodyPr wrap="none" anchor="ctr"/>
            <a:lstStyle/>
            <a:p>
              <a:endParaRPr lang="he-IL"/>
            </a:p>
          </p:txBody>
        </p:sp>
        <p:sp>
          <p:nvSpPr>
            <p:cNvPr id="24" name="Rectangle 32">
              <a:extLst>
                <a:ext uri="{FF2B5EF4-FFF2-40B4-BE49-F238E27FC236}">
                  <a16:creationId xmlns:a16="http://schemas.microsoft.com/office/drawing/2014/main" id="{FA376361-428E-448A-98BC-B18F9DF55A18}"/>
                </a:ext>
              </a:extLst>
            </p:cNvPr>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p:spPr>
          <p:txBody>
            <a:bodyPr wrap="none" anchor="ctr"/>
            <a:lstStyle/>
            <a:p>
              <a:endParaRPr lang="he-IL"/>
            </a:p>
          </p:txBody>
        </p:sp>
        <p:sp>
          <p:nvSpPr>
            <p:cNvPr id="25" name="AutoShape 33">
              <a:extLst>
                <a:ext uri="{FF2B5EF4-FFF2-40B4-BE49-F238E27FC236}">
                  <a16:creationId xmlns:a16="http://schemas.microsoft.com/office/drawing/2014/main" id="{15DEC464-6C17-4864-AF9B-C43401DE5263}"/>
                </a:ext>
              </a:extLst>
            </p:cNvPr>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p:spPr>
          <p:txBody>
            <a:bodyPr wrap="none" anchor="ctr"/>
            <a:lstStyle/>
            <a:p>
              <a:endParaRPr lang="he-IL"/>
            </a:p>
          </p:txBody>
        </p:sp>
        <p:sp>
          <p:nvSpPr>
            <p:cNvPr id="26" name="Line 34">
              <a:extLst>
                <a:ext uri="{FF2B5EF4-FFF2-40B4-BE49-F238E27FC236}">
                  <a16:creationId xmlns:a16="http://schemas.microsoft.com/office/drawing/2014/main" id="{08335FA6-4D73-4DC2-8CCE-FF86E8EACDDA}"/>
                </a:ext>
              </a:extLst>
            </p:cNvPr>
            <p:cNvSpPr>
              <a:spLocks noChangeShapeType="1"/>
            </p:cNvSpPr>
            <p:nvPr/>
          </p:nvSpPr>
          <p:spPr bwMode="auto">
            <a:xfrm>
              <a:off x="4330" y="788"/>
              <a:ext cx="0" cy="231"/>
            </a:xfrm>
            <a:prstGeom prst="line">
              <a:avLst/>
            </a:prstGeom>
            <a:noFill/>
            <a:ln w="9525">
              <a:solidFill>
                <a:schemeClr val="tx1"/>
              </a:solidFill>
              <a:round/>
              <a:headEnd/>
              <a:tailEnd/>
            </a:ln>
          </p:spPr>
          <p:txBody>
            <a:bodyPr wrap="none" anchor="ctr"/>
            <a:lstStyle/>
            <a:p>
              <a:endParaRPr lang="he-IL"/>
            </a:p>
          </p:txBody>
        </p:sp>
        <p:sp>
          <p:nvSpPr>
            <p:cNvPr id="27" name="Line 35">
              <a:extLst>
                <a:ext uri="{FF2B5EF4-FFF2-40B4-BE49-F238E27FC236}">
                  <a16:creationId xmlns:a16="http://schemas.microsoft.com/office/drawing/2014/main" id="{6F4CDD92-3101-4B1B-AACE-73AA73432244}"/>
                </a:ext>
              </a:extLst>
            </p:cNvPr>
            <p:cNvSpPr>
              <a:spLocks noChangeShapeType="1"/>
            </p:cNvSpPr>
            <p:nvPr/>
          </p:nvSpPr>
          <p:spPr bwMode="auto">
            <a:xfrm flipH="1">
              <a:off x="4276" y="1019"/>
              <a:ext cx="54" cy="69"/>
            </a:xfrm>
            <a:prstGeom prst="line">
              <a:avLst/>
            </a:prstGeom>
            <a:noFill/>
            <a:ln w="9525">
              <a:solidFill>
                <a:schemeClr val="tx1"/>
              </a:solidFill>
              <a:round/>
              <a:headEnd/>
              <a:tailEnd/>
            </a:ln>
          </p:spPr>
          <p:txBody>
            <a:bodyPr wrap="none" anchor="ctr"/>
            <a:lstStyle/>
            <a:p>
              <a:endParaRPr lang="he-IL"/>
            </a:p>
          </p:txBody>
        </p:sp>
        <p:sp>
          <p:nvSpPr>
            <p:cNvPr id="28" name="Rectangle 36">
              <a:extLst>
                <a:ext uri="{FF2B5EF4-FFF2-40B4-BE49-F238E27FC236}">
                  <a16:creationId xmlns:a16="http://schemas.microsoft.com/office/drawing/2014/main" id="{2681CE8A-ADBE-4A9F-9884-CAC590FEFD15}"/>
                </a:ext>
              </a:extLst>
            </p:cNvPr>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p:spPr>
          <p:txBody>
            <a:bodyPr wrap="none" anchor="ctr"/>
            <a:lstStyle/>
            <a:p>
              <a:endParaRPr lang="he-IL"/>
            </a:p>
          </p:txBody>
        </p:sp>
        <p:sp>
          <p:nvSpPr>
            <p:cNvPr id="29" name="Rectangle 37">
              <a:extLst>
                <a:ext uri="{FF2B5EF4-FFF2-40B4-BE49-F238E27FC236}">
                  <a16:creationId xmlns:a16="http://schemas.microsoft.com/office/drawing/2014/main" id="{0333CBE3-A01C-4DF7-AA62-4E113747C6B9}"/>
                </a:ext>
              </a:extLst>
            </p:cNvPr>
            <p:cNvSpPr>
              <a:spLocks noChangeArrowheads="1"/>
            </p:cNvSpPr>
            <p:nvPr/>
          </p:nvSpPr>
          <p:spPr bwMode="auto">
            <a:xfrm>
              <a:off x="4202" y="924"/>
              <a:ext cx="48" cy="48"/>
            </a:xfrm>
            <a:prstGeom prst="rect">
              <a:avLst/>
            </a:prstGeom>
            <a:solidFill>
              <a:schemeClr val="bg1"/>
            </a:solidFill>
            <a:ln w="9525">
              <a:noFill/>
              <a:miter lim="800000"/>
              <a:headEnd/>
              <a:tailEnd/>
            </a:ln>
          </p:spPr>
          <p:txBody>
            <a:bodyPr wrap="none" anchor="ctr"/>
            <a:lstStyle/>
            <a:p>
              <a:endParaRPr lang="he-IL"/>
            </a:p>
          </p:txBody>
        </p:sp>
      </p:grpSp>
      <p:sp>
        <p:nvSpPr>
          <p:cNvPr id="30" name="Line 42">
            <a:extLst>
              <a:ext uri="{FF2B5EF4-FFF2-40B4-BE49-F238E27FC236}">
                <a16:creationId xmlns:a16="http://schemas.microsoft.com/office/drawing/2014/main" id="{9319955A-1C8E-4A88-B886-1BB7BE12AC18}"/>
              </a:ext>
            </a:extLst>
          </p:cNvPr>
          <p:cNvSpPr>
            <a:spLocks noChangeShapeType="1"/>
          </p:cNvSpPr>
          <p:nvPr/>
        </p:nvSpPr>
        <p:spPr bwMode="auto">
          <a:xfrm>
            <a:off x="7634008" y="4024725"/>
            <a:ext cx="1684337" cy="291574"/>
          </a:xfrm>
          <a:prstGeom prst="line">
            <a:avLst/>
          </a:prstGeom>
          <a:noFill/>
          <a:ln w="9525">
            <a:solidFill>
              <a:schemeClr val="tx1"/>
            </a:solidFill>
            <a:round/>
            <a:headEnd/>
            <a:tailEnd type="triangle" w="med" len="med"/>
          </a:ln>
        </p:spPr>
        <p:txBody>
          <a:bodyPr wrap="none" anchor="ctr"/>
          <a:lstStyle/>
          <a:p>
            <a:endParaRPr lang="he-IL"/>
          </a:p>
        </p:txBody>
      </p:sp>
      <p:sp>
        <p:nvSpPr>
          <p:cNvPr id="31" name="Line 43">
            <a:extLst>
              <a:ext uri="{FF2B5EF4-FFF2-40B4-BE49-F238E27FC236}">
                <a16:creationId xmlns:a16="http://schemas.microsoft.com/office/drawing/2014/main" id="{46FCABF6-BBD2-4F55-9801-31EC127C8E17}"/>
              </a:ext>
            </a:extLst>
          </p:cNvPr>
          <p:cNvSpPr>
            <a:spLocks noChangeShapeType="1"/>
          </p:cNvSpPr>
          <p:nvPr/>
        </p:nvSpPr>
        <p:spPr bwMode="auto">
          <a:xfrm flipH="1">
            <a:off x="7649883" y="4385044"/>
            <a:ext cx="1673225" cy="283277"/>
          </a:xfrm>
          <a:prstGeom prst="line">
            <a:avLst/>
          </a:prstGeom>
          <a:noFill/>
          <a:ln w="127000">
            <a:solidFill>
              <a:schemeClr val="tx1"/>
            </a:solidFill>
            <a:round/>
            <a:headEnd/>
            <a:tailEnd/>
          </a:ln>
        </p:spPr>
        <p:txBody>
          <a:bodyPr wrap="none" anchor="ctr"/>
          <a:lstStyle/>
          <a:p>
            <a:endParaRPr lang="he-IL"/>
          </a:p>
        </p:txBody>
      </p:sp>
      <p:sp>
        <p:nvSpPr>
          <p:cNvPr id="32" name="Text Box 51">
            <a:extLst>
              <a:ext uri="{FF2B5EF4-FFF2-40B4-BE49-F238E27FC236}">
                <a16:creationId xmlns:a16="http://schemas.microsoft.com/office/drawing/2014/main" id="{2617ED13-014B-4131-AA4B-3628D9FF330F}"/>
              </a:ext>
            </a:extLst>
          </p:cNvPr>
          <p:cNvSpPr txBox="1">
            <a:spLocks noChangeArrowheads="1"/>
          </p:cNvSpPr>
          <p:nvPr/>
        </p:nvSpPr>
        <p:spPr bwMode="auto">
          <a:xfrm>
            <a:off x="5570223" y="3963695"/>
            <a:ext cx="2051720" cy="338554"/>
          </a:xfrm>
          <a:prstGeom prst="rect">
            <a:avLst/>
          </a:prstGeom>
          <a:noFill/>
          <a:ln w="9525">
            <a:noFill/>
            <a:miter lim="800000"/>
            <a:headEnd/>
            <a:tailEnd/>
          </a:ln>
        </p:spPr>
        <p:txBody>
          <a:bodyPr wrap="square">
            <a:spAutoFit/>
          </a:bodyPr>
          <a:lstStyle/>
          <a:p>
            <a:pPr eaLnBrk="0" hangingPunct="0"/>
            <a:r>
              <a:rPr lang="en-US" sz="1600" b="0" dirty="0">
                <a:solidFill>
                  <a:srgbClr val="FF0000"/>
                </a:solidFill>
                <a:latin typeface="Times New Roman" pitchFamily="18" charset="0"/>
              </a:rPr>
              <a:t>Request </a:t>
            </a:r>
            <a:r>
              <a:rPr lang="en-US" sz="1600" b="0" dirty="0" err="1">
                <a:solidFill>
                  <a:srgbClr val="FF0000"/>
                </a:solidFill>
                <a:latin typeface="Times New Roman" pitchFamily="18" charset="0"/>
              </a:rPr>
              <a:t>Pic</a:t>
            </a:r>
            <a:r>
              <a:rPr lang="en-US" sz="1600" b="0" dirty="0">
                <a:solidFill>
                  <a:srgbClr val="FF0000"/>
                </a:solidFill>
                <a:latin typeface="Times New Roman" pitchFamily="18" charset="0"/>
              </a:rPr>
              <a:t> 2</a:t>
            </a:r>
            <a:endParaRPr lang="en-US" sz="1600" b="0" dirty="0">
              <a:latin typeface="Times New Roman" pitchFamily="18" charset="0"/>
            </a:endParaRPr>
          </a:p>
        </p:txBody>
      </p:sp>
      <p:sp>
        <p:nvSpPr>
          <p:cNvPr id="33" name="Line 54">
            <a:extLst>
              <a:ext uri="{FF2B5EF4-FFF2-40B4-BE49-F238E27FC236}">
                <a16:creationId xmlns:a16="http://schemas.microsoft.com/office/drawing/2014/main" id="{A89F35AE-6540-4887-B515-71F565BA0BAE}"/>
              </a:ext>
            </a:extLst>
          </p:cNvPr>
          <p:cNvSpPr>
            <a:spLocks noChangeShapeType="1"/>
          </p:cNvSpPr>
          <p:nvPr/>
        </p:nvSpPr>
        <p:spPr bwMode="auto">
          <a:xfrm flipH="1">
            <a:off x="7295870" y="4713361"/>
            <a:ext cx="342900" cy="1186"/>
          </a:xfrm>
          <a:prstGeom prst="line">
            <a:avLst/>
          </a:prstGeom>
          <a:noFill/>
          <a:ln w="9525">
            <a:solidFill>
              <a:schemeClr val="tx1"/>
            </a:solidFill>
            <a:round/>
            <a:headEnd/>
            <a:tailEnd/>
          </a:ln>
        </p:spPr>
        <p:txBody>
          <a:bodyPr wrap="none" anchor="ctr"/>
          <a:lstStyle/>
          <a:p>
            <a:endParaRPr lang="he-IL"/>
          </a:p>
        </p:txBody>
      </p:sp>
      <p:sp>
        <p:nvSpPr>
          <p:cNvPr id="34" name="Text Box 55">
            <a:extLst>
              <a:ext uri="{FF2B5EF4-FFF2-40B4-BE49-F238E27FC236}">
                <a16:creationId xmlns:a16="http://schemas.microsoft.com/office/drawing/2014/main" id="{BD6BA505-F16C-4542-9910-492D90D779AB}"/>
              </a:ext>
            </a:extLst>
          </p:cNvPr>
          <p:cNvSpPr txBox="1">
            <a:spLocks noChangeArrowheads="1"/>
          </p:cNvSpPr>
          <p:nvPr/>
        </p:nvSpPr>
        <p:spPr bwMode="auto">
          <a:xfrm>
            <a:off x="6119211" y="4384765"/>
            <a:ext cx="1508448" cy="338554"/>
          </a:xfrm>
          <a:prstGeom prst="rect">
            <a:avLst/>
          </a:prstGeom>
          <a:noFill/>
          <a:ln w="9525">
            <a:noFill/>
            <a:miter lim="800000"/>
            <a:headEnd/>
            <a:tailEnd/>
          </a:ln>
        </p:spPr>
        <p:txBody>
          <a:bodyPr wrap="square">
            <a:spAutoFit/>
          </a:bodyPr>
          <a:lstStyle/>
          <a:p>
            <a:pPr eaLnBrk="0" hangingPunct="0"/>
            <a:r>
              <a:rPr lang="en-US" sz="1600" b="0" dirty="0" err="1">
                <a:solidFill>
                  <a:srgbClr val="FF0000"/>
                </a:solidFill>
                <a:latin typeface="Times New Roman" pitchFamily="18" charset="0"/>
              </a:rPr>
              <a:t>Pic</a:t>
            </a:r>
            <a:r>
              <a:rPr lang="en-US" sz="1600" b="0" dirty="0">
                <a:solidFill>
                  <a:srgbClr val="FF0000"/>
                </a:solidFill>
                <a:latin typeface="Times New Roman" pitchFamily="18" charset="0"/>
              </a:rPr>
              <a:t> 2</a:t>
            </a:r>
          </a:p>
        </p:txBody>
      </p:sp>
      <p:sp>
        <p:nvSpPr>
          <p:cNvPr id="35" name="Line 42">
            <a:extLst>
              <a:ext uri="{FF2B5EF4-FFF2-40B4-BE49-F238E27FC236}">
                <a16:creationId xmlns:a16="http://schemas.microsoft.com/office/drawing/2014/main" id="{1463DB36-A9E1-45D3-9CC6-3ADB25974F91}"/>
              </a:ext>
            </a:extLst>
          </p:cNvPr>
          <p:cNvSpPr>
            <a:spLocks noChangeShapeType="1"/>
          </p:cNvSpPr>
          <p:nvPr/>
        </p:nvSpPr>
        <p:spPr bwMode="auto">
          <a:xfrm>
            <a:off x="7669504" y="4723319"/>
            <a:ext cx="1684337" cy="291574"/>
          </a:xfrm>
          <a:prstGeom prst="line">
            <a:avLst/>
          </a:prstGeom>
          <a:noFill/>
          <a:ln w="9525">
            <a:solidFill>
              <a:schemeClr val="tx1"/>
            </a:solidFill>
            <a:round/>
            <a:headEnd/>
            <a:tailEnd type="triangle" w="med" len="med"/>
          </a:ln>
        </p:spPr>
        <p:txBody>
          <a:bodyPr wrap="none" anchor="ctr"/>
          <a:lstStyle/>
          <a:p>
            <a:endParaRPr lang="he-IL"/>
          </a:p>
        </p:txBody>
      </p:sp>
      <p:sp>
        <p:nvSpPr>
          <p:cNvPr id="36" name="Line 43">
            <a:extLst>
              <a:ext uri="{FF2B5EF4-FFF2-40B4-BE49-F238E27FC236}">
                <a16:creationId xmlns:a16="http://schemas.microsoft.com/office/drawing/2014/main" id="{4AF0A6A8-7462-48DF-980A-99BDA15AF8AC}"/>
              </a:ext>
            </a:extLst>
          </p:cNvPr>
          <p:cNvSpPr>
            <a:spLocks noChangeShapeType="1"/>
          </p:cNvSpPr>
          <p:nvPr/>
        </p:nvSpPr>
        <p:spPr bwMode="auto">
          <a:xfrm flipH="1">
            <a:off x="7685379" y="5083638"/>
            <a:ext cx="1673225" cy="283277"/>
          </a:xfrm>
          <a:prstGeom prst="line">
            <a:avLst/>
          </a:prstGeom>
          <a:noFill/>
          <a:ln w="127000">
            <a:solidFill>
              <a:schemeClr val="tx1"/>
            </a:solidFill>
            <a:round/>
            <a:headEnd/>
            <a:tailEnd/>
          </a:ln>
        </p:spPr>
        <p:txBody>
          <a:bodyPr wrap="none" anchor="ctr"/>
          <a:lstStyle/>
          <a:p>
            <a:endParaRPr lang="he-IL"/>
          </a:p>
        </p:txBody>
      </p:sp>
      <p:sp>
        <p:nvSpPr>
          <p:cNvPr id="37" name="Text Box 51">
            <a:extLst>
              <a:ext uri="{FF2B5EF4-FFF2-40B4-BE49-F238E27FC236}">
                <a16:creationId xmlns:a16="http://schemas.microsoft.com/office/drawing/2014/main" id="{B0158F3F-7B16-4B23-87AB-616BA7B8EB5E}"/>
              </a:ext>
            </a:extLst>
          </p:cNvPr>
          <p:cNvSpPr txBox="1">
            <a:spLocks noChangeArrowheads="1"/>
          </p:cNvSpPr>
          <p:nvPr/>
        </p:nvSpPr>
        <p:spPr bwMode="auto">
          <a:xfrm>
            <a:off x="5545106" y="4694283"/>
            <a:ext cx="2051720" cy="338554"/>
          </a:xfrm>
          <a:prstGeom prst="rect">
            <a:avLst/>
          </a:prstGeom>
          <a:noFill/>
          <a:ln w="9525">
            <a:noFill/>
            <a:miter lim="800000"/>
            <a:headEnd/>
            <a:tailEnd/>
          </a:ln>
        </p:spPr>
        <p:txBody>
          <a:bodyPr wrap="square">
            <a:spAutoFit/>
          </a:bodyPr>
          <a:lstStyle/>
          <a:p>
            <a:pPr eaLnBrk="0" hangingPunct="0"/>
            <a:r>
              <a:rPr lang="en-US" sz="1600" b="0" dirty="0">
                <a:solidFill>
                  <a:srgbClr val="FF0000"/>
                </a:solidFill>
                <a:latin typeface="Times New Roman" pitchFamily="18" charset="0"/>
              </a:rPr>
              <a:t>Request </a:t>
            </a:r>
            <a:r>
              <a:rPr lang="en-US" sz="1600" b="0" dirty="0" err="1">
                <a:solidFill>
                  <a:srgbClr val="FF0000"/>
                </a:solidFill>
                <a:latin typeface="Times New Roman" pitchFamily="18" charset="0"/>
              </a:rPr>
              <a:t>Pic</a:t>
            </a:r>
            <a:r>
              <a:rPr lang="en-US" sz="1600" b="0" dirty="0">
                <a:solidFill>
                  <a:srgbClr val="FF0000"/>
                </a:solidFill>
                <a:latin typeface="Times New Roman" pitchFamily="18" charset="0"/>
              </a:rPr>
              <a:t> 3</a:t>
            </a:r>
            <a:endParaRPr lang="en-US" sz="1600" b="0" dirty="0">
              <a:latin typeface="Times New Roman" pitchFamily="18" charset="0"/>
            </a:endParaRPr>
          </a:p>
        </p:txBody>
      </p:sp>
      <p:sp>
        <p:nvSpPr>
          <p:cNvPr id="38" name="Line 54">
            <a:extLst>
              <a:ext uri="{FF2B5EF4-FFF2-40B4-BE49-F238E27FC236}">
                <a16:creationId xmlns:a16="http://schemas.microsoft.com/office/drawing/2014/main" id="{6BACD413-9845-4B64-8E0B-CA86CBE1A994}"/>
              </a:ext>
            </a:extLst>
          </p:cNvPr>
          <p:cNvSpPr>
            <a:spLocks noChangeShapeType="1"/>
          </p:cNvSpPr>
          <p:nvPr/>
        </p:nvSpPr>
        <p:spPr bwMode="auto">
          <a:xfrm flipH="1">
            <a:off x="7331366" y="5411955"/>
            <a:ext cx="342900" cy="1186"/>
          </a:xfrm>
          <a:prstGeom prst="line">
            <a:avLst/>
          </a:prstGeom>
          <a:noFill/>
          <a:ln w="9525">
            <a:solidFill>
              <a:schemeClr val="tx1"/>
            </a:solidFill>
            <a:round/>
            <a:headEnd/>
            <a:tailEnd/>
          </a:ln>
        </p:spPr>
        <p:txBody>
          <a:bodyPr wrap="none" anchor="ctr"/>
          <a:lstStyle/>
          <a:p>
            <a:endParaRPr lang="he-IL"/>
          </a:p>
        </p:txBody>
      </p:sp>
      <p:sp>
        <p:nvSpPr>
          <p:cNvPr id="39" name="Text Box 55">
            <a:extLst>
              <a:ext uri="{FF2B5EF4-FFF2-40B4-BE49-F238E27FC236}">
                <a16:creationId xmlns:a16="http://schemas.microsoft.com/office/drawing/2014/main" id="{9C5B2977-8338-4BB6-9718-9D8354C5DE97}"/>
              </a:ext>
            </a:extLst>
          </p:cNvPr>
          <p:cNvSpPr txBox="1">
            <a:spLocks noChangeArrowheads="1"/>
          </p:cNvSpPr>
          <p:nvPr/>
        </p:nvSpPr>
        <p:spPr bwMode="auto">
          <a:xfrm>
            <a:off x="6083587" y="5083359"/>
            <a:ext cx="1508448" cy="338554"/>
          </a:xfrm>
          <a:prstGeom prst="rect">
            <a:avLst/>
          </a:prstGeom>
          <a:noFill/>
          <a:ln w="9525">
            <a:noFill/>
            <a:miter lim="800000"/>
            <a:headEnd/>
            <a:tailEnd/>
          </a:ln>
        </p:spPr>
        <p:txBody>
          <a:bodyPr wrap="square">
            <a:spAutoFit/>
          </a:bodyPr>
          <a:lstStyle/>
          <a:p>
            <a:pPr eaLnBrk="0" hangingPunct="0"/>
            <a:r>
              <a:rPr lang="en-US" sz="1600" b="0" dirty="0" err="1">
                <a:solidFill>
                  <a:srgbClr val="FF0000"/>
                </a:solidFill>
                <a:latin typeface="Times New Roman" pitchFamily="18" charset="0"/>
              </a:rPr>
              <a:t>Pic</a:t>
            </a:r>
            <a:r>
              <a:rPr lang="en-US" sz="1600" b="0" dirty="0">
                <a:solidFill>
                  <a:srgbClr val="FF0000"/>
                </a:solidFill>
                <a:latin typeface="Times New Roman" pitchFamily="18" charset="0"/>
              </a:rPr>
              <a:t> 3</a:t>
            </a:r>
          </a:p>
        </p:txBody>
      </p:sp>
      <p:sp>
        <p:nvSpPr>
          <p:cNvPr id="40" name="Text Box 55">
            <a:extLst>
              <a:ext uri="{FF2B5EF4-FFF2-40B4-BE49-F238E27FC236}">
                <a16:creationId xmlns:a16="http://schemas.microsoft.com/office/drawing/2014/main" id="{1A701814-FEAE-4B8D-B149-9BF0C0B75F8F}"/>
              </a:ext>
            </a:extLst>
          </p:cNvPr>
          <p:cNvSpPr txBox="1">
            <a:spLocks noChangeArrowheads="1"/>
          </p:cNvSpPr>
          <p:nvPr/>
        </p:nvSpPr>
        <p:spPr bwMode="auto">
          <a:xfrm>
            <a:off x="6668015" y="1680115"/>
            <a:ext cx="601673" cy="338554"/>
          </a:xfrm>
          <a:prstGeom prst="rect">
            <a:avLst/>
          </a:prstGeom>
          <a:noFill/>
          <a:ln w="9525">
            <a:noFill/>
            <a:miter lim="800000"/>
            <a:headEnd/>
            <a:tailEnd/>
          </a:ln>
        </p:spPr>
        <p:txBody>
          <a:bodyPr wrap="square">
            <a:spAutoFit/>
          </a:bodyPr>
          <a:lstStyle/>
          <a:p>
            <a:pPr eaLnBrk="0" hangingPunct="0"/>
            <a:r>
              <a:rPr lang="en-US" sz="1600" b="0" dirty="0">
                <a:solidFill>
                  <a:srgbClr val="92D050"/>
                </a:solidFill>
                <a:latin typeface="Times New Roman" pitchFamily="18" charset="0"/>
              </a:rPr>
              <a:t>TCP</a:t>
            </a:r>
          </a:p>
        </p:txBody>
      </p:sp>
      <p:graphicFrame>
        <p:nvGraphicFramePr>
          <p:cNvPr id="41" name="Diagram 40">
            <a:extLst>
              <a:ext uri="{FF2B5EF4-FFF2-40B4-BE49-F238E27FC236}">
                <a16:creationId xmlns:a16="http://schemas.microsoft.com/office/drawing/2014/main" id="{97384ECA-C117-45CA-97ED-3BD71F64C368}"/>
              </a:ext>
            </a:extLst>
          </p:cNvPr>
          <p:cNvGraphicFramePr/>
          <p:nvPr>
            <p:extLst>
              <p:ext uri="{D42A27DB-BD31-4B8C-83A1-F6EECF244321}">
                <p14:modId xmlns:p14="http://schemas.microsoft.com/office/powerpoint/2010/main" val="1525975646"/>
              </p:ext>
            </p:extLst>
          </p:nvPr>
        </p:nvGraphicFramePr>
        <p:xfrm>
          <a:off x="10419043" y="94373"/>
          <a:ext cx="1651037" cy="15240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32688773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34A1F009-0A2C-4C77-A693-865F9144FBFA}"/>
              </a:ext>
            </a:extLst>
          </p:cNvPr>
          <p:cNvSpPr>
            <a:spLocks noGrp="1"/>
          </p:cNvSpPr>
          <p:nvPr>
            <p:ph type="title"/>
          </p:nvPr>
        </p:nvSpPr>
        <p:spPr>
          <a:xfrm>
            <a:off x="684997" y="659065"/>
            <a:ext cx="4667179" cy="1524000"/>
          </a:xfrm>
        </p:spPr>
        <p:txBody>
          <a:bodyPr/>
          <a:lstStyle/>
          <a:p>
            <a:r>
              <a:rPr lang="en-US" dirty="0"/>
              <a:t>HTTP 1.1 pipeline</a:t>
            </a:r>
            <a:endParaRPr lang="en-GB" dirty="0"/>
          </a:p>
        </p:txBody>
      </p:sp>
      <p:sp>
        <p:nvSpPr>
          <p:cNvPr id="3" name="מציין מיקום תוכן 2">
            <a:extLst>
              <a:ext uri="{FF2B5EF4-FFF2-40B4-BE49-F238E27FC236}">
                <a16:creationId xmlns:a16="http://schemas.microsoft.com/office/drawing/2014/main" id="{B2092A36-A7EF-44AC-962B-FED710660BC6}"/>
              </a:ext>
            </a:extLst>
          </p:cNvPr>
          <p:cNvSpPr>
            <a:spLocks noGrp="1"/>
          </p:cNvSpPr>
          <p:nvPr>
            <p:ph idx="1"/>
          </p:nvPr>
        </p:nvSpPr>
        <p:spPr>
          <a:xfrm>
            <a:off x="359952" y="2318187"/>
            <a:ext cx="7689307" cy="3031992"/>
          </a:xfrm>
        </p:spPr>
        <p:txBody>
          <a:bodyPr>
            <a:normAutofit/>
          </a:bodyPr>
          <a:lstStyle/>
          <a:p>
            <a:r>
              <a:rPr lang="en-US" sz="2400" dirty="0"/>
              <a:t>pipeline allow you to send requests without waiting for you to get them.</a:t>
            </a:r>
          </a:p>
          <a:p>
            <a:r>
              <a:rPr lang="en-US" sz="2400" dirty="0"/>
              <a:t>In this example T = 2RTT + F/R + RTT + 3F/R</a:t>
            </a:r>
            <a:endParaRPr lang="he-IL" sz="2400" dirty="0"/>
          </a:p>
          <a:p>
            <a:endParaRPr lang="en-GB" sz="2400" dirty="0"/>
          </a:p>
        </p:txBody>
      </p:sp>
      <p:graphicFrame>
        <p:nvGraphicFramePr>
          <p:cNvPr id="4" name="Object 28">
            <a:extLst>
              <a:ext uri="{FF2B5EF4-FFF2-40B4-BE49-F238E27FC236}">
                <a16:creationId xmlns:a16="http://schemas.microsoft.com/office/drawing/2014/main" id="{800D9B24-5729-4D07-BFD4-9FE5D01DC74F}"/>
              </a:ext>
            </a:extLst>
          </p:cNvPr>
          <p:cNvGraphicFramePr>
            <a:graphicFrameLocks noChangeAspect="1"/>
          </p:cNvGraphicFramePr>
          <p:nvPr>
            <p:extLst>
              <p:ext uri="{D42A27DB-BD31-4B8C-83A1-F6EECF244321}">
                <p14:modId xmlns:p14="http://schemas.microsoft.com/office/powerpoint/2010/main" val="2905416839"/>
              </p:ext>
            </p:extLst>
          </p:nvPr>
        </p:nvGraphicFramePr>
        <p:xfrm>
          <a:off x="9335085" y="1244233"/>
          <a:ext cx="752475" cy="596900"/>
        </p:xfrm>
        <a:graphic>
          <a:graphicData uri="http://schemas.openxmlformats.org/presentationml/2006/ole">
            <mc:AlternateContent xmlns:mc="http://schemas.openxmlformats.org/markup-compatibility/2006">
              <mc:Choice xmlns:v="urn:schemas-microsoft-com:vml" Requires="v">
                <p:oleObj spid="_x0000_s3221" name="Clip" r:id="rId3" imgW="1305000" imgH="1085760" progId="MS_ClipArt_Gallery.2">
                  <p:embed/>
                </p:oleObj>
              </mc:Choice>
              <mc:Fallback>
                <p:oleObj name="Clip" r:id="rId3" imgW="1305000" imgH="1085760" progId="MS_ClipArt_Gallery.2">
                  <p:embed/>
                  <p:pic>
                    <p:nvPicPr>
                      <p:cNvPr id="4" name="Object 2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35085" y="1244233"/>
                        <a:ext cx="752475" cy="596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Line 38">
            <a:extLst>
              <a:ext uri="{FF2B5EF4-FFF2-40B4-BE49-F238E27FC236}">
                <a16:creationId xmlns:a16="http://schemas.microsoft.com/office/drawing/2014/main" id="{DBE1BDD4-76DE-4727-8610-4E1590D323CE}"/>
              </a:ext>
            </a:extLst>
          </p:cNvPr>
          <p:cNvSpPr>
            <a:spLocks noChangeShapeType="1"/>
          </p:cNvSpPr>
          <p:nvPr/>
        </p:nvSpPr>
        <p:spPr bwMode="auto">
          <a:xfrm>
            <a:off x="9746247" y="2000105"/>
            <a:ext cx="40804" cy="3384376"/>
          </a:xfrm>
          <a:prstGeom prst="line">
            <a:avLst/>
          </a:prstGeom>
          <a:noFill/>
          <a:ln w="9525">
            <a:solidFill>
              <a:srgbClr val="FF0000"/>
            </a:solidFill>
            <a:prstDash val="sysDot"/>
            <a:round/>
            <a:headEnd/>
            <a:tailEnd type="triangle" w="med" len="med"/>
          </a:ln>
        </p:spPr>
        <p:txBody>
          <a:bodyPr wrap="none" anchor="ctr"/>
          <a:lstStyle/>
          <a:p>
            <a:endParaRPr lang="he-IL"/>
          </a:p>
        </p:txBody>
      </p:sp>
      <p:grpSp>
        <p:nvGrpSpPr>
          <p:cNvPr id="6" name="Group 33">
            <a:extLst>
              <a:ext uri="{FF2B5EF4-FFF2-40B4-BE49-F238E27FC236}">
                <a16:creationId xmlns:a16="http://schemas.microsoft.com/office/drawing/2014/main" id="{B83BD9D1-FD04-4945-8EF7-AA6C5288F6D3}"/>
              </a:ext>
            </a:extLst>
          </p:cNvPr>
          <p:cNvGrpSpPr/>
          <p:nvPr/>
        </p:nvGrpSpPr>
        <p:grpSpPr>
          <a:xfrm>
            <a:off x="8239387" y="2000105"/>
            <a:ext cx="3205485" cy="1415200"/>
            <a:chOff x="0" y="3353520"/>
            <a:chExt cx="3205485" cy="1895475"/>
          </a:xfrm>
        </p:grpSpPr>
        <p:sp>
          <p:nvSpPr>
            <p:cNvPr id="7" name="Line 40">
              <a:extLst>
                <a:ext uri="{FF2B5EF4-FFF2-40B4-BE49-F238E27FC236}">
                  <a16:creationId xmlns:a16="http://schemas.microsoft.com/office/drawing/2014/main" id="{96CF3601-8F70-4884-892F-E11FAC139152}"/>
                </a:ext>
              </a:extLst>
            </p:cNvPr>
            <p:cNvSpPr>
              <a:spLocks noChangeShapeType="1"/>
            </p:cNvSpPr>
            <p:nvPr/>
          </p:nvSpPr>
          <p:spPr bwMode="auto">
            <a:xfrm>
              <a:off x="1521148" y="3378920"/>
              <a:ext cx="1684337" cy="390525"/>
            </a:xfrm>
            <a:prstGeom prst="line">
              <a:avLst/>
            </a:prstGeom>
            <a:noFill/>
            <a:ln w="9525">
              <a:solidFill>
                <a:schemeClr val="tx1"/>
              </a:solidFill>
              <a:round/>
              <a:headEnd/>
              <a:tailEnd type="triangle" w="med" len="med"/>
            </a:ln>
          </p:spPr>
          <p:txBody>
            <a:bodyPr wrap="none" anchor="ctr"/>
            <a:lstStyle/>
            <a:p>
              <a:endParaRPr lang="he-IL"/>
            </a:p>
          </p:txBody>
        </p:sp>
        <p:sp>
          <p:nvSpPr>
            <p:cNvPr id="8" name="Line 41">
              <a:extLst>
                <a:ext uri="{FF2B5EF4-FFF2-40B4-BE49-F238E27FC236}">
                  <a16:creationId xmlns:a16="http://schemas.microsoft.com/office/drawing/2014/main" id="{9C80C391-E218-4DD5-BCDC-EFD41EA1E012}"/>
                </a:ext>
              </a:extLst>
            </p:cNvPr>
            <p:cNvSpPr>
              <a:spLocks noChangeShapeType="1"/>
            </p:cNvSpPr>
            <p:nvPr/>
          </p:nvSpPr>
          <p:spPr bwMode="auto">
            <a:xfrm flipH="1">
              <a:off x="1506860" y="3817070"/>
              <a:ext cx="1673225" cy="403225"/>
            </a:xfrm>
            <a:prstGeom prst="line">
              <a:avLst/>
            </a:prstGeom>
            <a:noFill/>
            <a:ln w="9525">
              <a:solidFill>
                <a:schemeClr val="tx1"/>
              </a:solidFill>
              <a:round/>
              <a:headEnd/>
              <a:tailEnd type="triangle" w="med" len="med"/>
            </a:ln>
          </p:spPr>
          <p:txBody>
            <a:bodyPr wrap="none" anchor="ctr"/>
            <a:lstStyle/>
            <a:p>
              <a:endParaRPr lang="he-IL"/>
            </a:p>
          </p:txBody>
        </p:sp>
        <p:sp>
          <p:nvSpPr>
            <p:cNvPr id="9" name="Line 42">
              <a:extLst>
                <a:ext uri="{FF2B5EF4-FFF2-40B4-BE49-F238E27FC236}">
                  <a16:creationId xmlns:a16="http://schemas.microsoft.com/office/drawing/2014/main" id="{53708C35-E371-4991-8F45-75F747BDD597}"/>
                </a:ext>
              </a:extLst>
            </p:cNvPr>
            <p:cNvSpPr>
              <a:spLocks noChangeShapeType="1"/>
            </p:cNvSpPr>
            <p:nvPr/>
          </p:nvSpPr>
          <p:spPr bwMode="auto">
            <a:xfrm>
              <a:off x="1514798" y="4325070"/>
              <a:ext cx="1684337" cy="390525"/>
            </a:xfrm>
            <a:prstGeom prst="line">
              <a:avLst/>
            </a:prstGeom>
            <a:noFill/>
            <a:ln w="9525">
              <a:solidFill>
                <a:schemeClr val="tx1"/>
              </a:solidFill>
              <a:round/>
              <a:headEnd/>
              <a:tailEnd type="triangle" w="med" len="med"/>
            </a:ln>
          </p:spPr>
          <p:txBody>
            <a:bodyPr wrap="none" anchor="ctr"/>
            <a:lstStyle/>
            <a:p>
              <a:endParaRPr lang="he-IL"/>
            </a:p>
          </p:txBody>
        </p:sp>
        <p:sp>
          <p:nvSpPr>
            <p:cNvPr id="10" name="Line 43">
              <a:extLst>
                <a:ext uri="{FF2B5EF4-FFF2-40B4-BE49-F238E27FC236}">
                  <a16:creationId xmlns:a16="http://schemas.microsoft.com/office/drawing/2014/main" id="{D5E6BBD8-E726-4B24-AC72-300FF9C7F093}"/>
                </a:ext>
              </a:extLst>
            </p:cNvPr>
            <p:cNvSpPr>
              <a:spLocks noChangeShapeType="1"/>
            </p:cNvSpPr>
            <p:nvPr/>
          </p:nvSpPr>
          <p:spPr bwMode="auto">
            <a:xfrm flipH="1">
              <a:off x="1530673" y="4807670"/>
              <a:ext cx="1673225" cy="379412"/>
            </a:xfrm>
            <a:prstGeom prst="line">
              <a:avLst/>
            </a:prstGeom>
            <a:noFill/>
            <a:ln w="127000">
              <a:solidFill>
                <a:schemeClr val="tx1"/>
              </a:solidFill>
              <a:round/>
              <a:headEnd/>
              <a:tailEnd/>
            </a:ln>
          </p:spPr>
          <p:txBody>
            <a:bodyPr wrap="none" anchor="ctr"/>
            <a:lstStyle/>
            <a:p>
              <a:endParaRPr lang="he-IL"/>
            </a:p>
          </p:txBody>
        </p:sp>
        <p:sp>
          <p:nvSpPr>
            <p:cNvPr id="11" name="Line 46">
              <a:extLst>
                <a:ext uri="{FF2B5EF4-FFF2-40B4-BE49-F238E27FC236}">
                  <a16:creationId xmlns:a16="http://schemas.microsoft.com/office/drawing/2014/main" id="{8D00E766-149D-4E98-B88F-DD825A59A4D8}"/>
                </a:ext>
              </a:extLst>
            </p:cNvPr>
            <p:cNvSpPr>
              <a:spLocks noChangeShapeType="1"/>
            </p:cNvSpPr>
            <p:nvPr/>
          </p:nvSpPr>
          <p:spPr bwMode="auto">
            <a:xfrm>
              <a:off x="1116335" y="3353520"/>
              <a:ext cx="390525" cy="1587"/>
            </a:xfrm>
            <a:prstGeom prst="line">
              <a:avLst/>
            </a:prstGeom>
            <a:noFill/>
            <a:ln w="9525">
              <a:solidFill>
                <a:schemeClr val="tx1"/>
              </a:solidFill>
              <a:round/>
              <a:headEnd/>
              <a:tailEnd/>
            </a:ln>
          </p:spPr>
          <p:txBody>
            <a:bodyPr wrap="none" anchor="ctr"/>
            <a:lstStyle/>
            <a:p>
              <a:endParaRPr lang="he-IL"/>
            </a:p>
          </p:txBody>
        </p:sp>
        <p:sp>
          <p:nvSpPr>
            <p:cNvPr id="12" name="Line 50">
              <a:extLst>
                <a:ext uri="{FF2B5EF4-FFF2-40B4-BE49-F238E27FC236}">
                  <a16:creationId xmlns:a16="http://schemas.microsoft.com/office/drawing/2014/main" id="{5934D865-15D7-47B9-91A3-7EE1FCA36A35}"/>
                </a:ext>
              </a:extLst>
            </p:cNvPr>
            <p:cNvSpPr>
              <a:spLocks noChangeShapeType="1"/>
            </p:cNvSpPr>
            <p:nvPr/>
          </p:nvSpPr>
          <p:spPr bwMode="auto">
            <a:xfrm>
              <a:off x="1165548" y="4258395"/>
              <a:ext cx="354012" cy="0"/>
            </a:xfrm>
            <a:prstGeom prst="line">
              <a:avLst/>
            </a:prstGeom>
            <a:noFill/>
            <a:ln w="9525">
              <a:solidFill>
                <a:schemeClr val="tx1"/>
              </a:solidFill>
              <a:round/>
              <a:headEnd/>
              <a:tailEnd/>
            </a:ln>
          </p:spPr>
          <p:txBody>
            <a:bodyPr wrap="none" anchor="ctr"/>
            <a:lstStyle/>
            <a:p>
              <a:endParaRPr lang="he-IL"/>
            </a:p>
          </p:txBody>
        </p:sp>
        <p:sp>
          <p:nvSpPr>
            <p:cNvPr id="13" name="Text Box 51">
              <a:extLst>
                <a:ext uri="{FF2B5EF4-FFF2-40B4-BE49-F238E27FC236}">
                  <a16:creationId xmlns:a16="http://schemas.microsoft.com/office/drawing/2014/main" id="{01AE31FE-7385-41D2-B703-0A7D7F986F1F}"/>
                </a:ext>
              </a:extLst>
            </p:cNvPr>
            <p:cNvSpPr txBox="1">
              <a:spLocks noChangeArrowheads="1"/>
            </p:cNvSpPr>
            <p:nvPr/>
          </p:nvSpPr>
          <p:spPr bwMode="auto">
            <a:xfrm>
              <a:off x="0" y="3955180"/>
              <a:ext cx="1187773" cy="783229"/>
            </a:xfrm>
            <a:prstGeom prst="rect">
              <a:avLst/>
            </a:prstGeom>
            <a:noFill/>
            <a:ln w="9525">
              <a:noFill/>
              <a:miter lim="800000"/>
              <a:headEnd/>
              <a:tailEnd/>
            </a:ln>
          </p:spPr>
          <p:txBody>
            <a:bodyPr wrap="square">
              <a:spAutoFit/>
            </a:bodyPr>
            <a:lstStyle/>
            <a:p>
              <a:pPr eaLnBrk="0" hangingPunct="0"/>
              <a:r>
                <a:rPr lang="en-US" sz="1600" b="0" dirty="0">
                  <a:solidFill>
                    <a:srgbClr val="FF0000"/>
                  </a:solidFill>
                  <a:latin typeface="Times New Roman" pitchFamily="18" charset="0"/>
                </a:rPr>
                <a:t>request</a:t>
              </a:r>
            </a:p>
            <a:p>
              <a:pPr eaLnBrk="0" hangingPunct="0"/>
              <a:r>
                <a:rPr lang="en-US" sz="1600" b="0" dirty="0">
                  <a:latin typeface="Times New Roman" pitchFamily="18" charset="0"/>
                </a:rPr>
                <a:t>Main page</a:t>
              </a:r>
            </a:p>
          </p:txBody>
        </p:sp>
        <p:sp>
          <p:nvSpPr>
            <p:cNvPr id="14" name="Line 54">
              <a:extLst>
                <a:ext uri="{FF2B5EF4-FFF2-40B4-BE49-F238E27FC236}">
                  <a16:creationId xmlns:a16="http://schemas.microsoft.com/office/drawing/2014/main" id="{C4F68E0E-6591-454B-BF6F-EFCBC4D0E6D0}"/>
                </a:ext>
              </a:extLst>
            </p:cNvPr>
            <p:cNvSpPr>
              <a:spLocks noChangeShapeType="1"/>
            </p:cNvSpPr>
            <p:nvPr/>
          </p:nvSpPr>
          <p:spPr bwMode="auto">
            <a:xfrm flipH="1">
              <a:off x="1176660" y="5247407"/>
              <a:ext cx="342900" cy="1588"/>
            </a:xfrm>
            <a:prstGeom prst="line">
              <a:avLst/>
            </a:prstGeom>
            <a:noFill/>
            <a:ln w="9525">
              <a:solidFill>
                <a:schemeClr val="tx1"/>
              </a:solidFill>
              <a:round/>
              <a:headEnd/>
              <a:tailEnd/>
            </a:ln>
          </p:spPr>
          <p:txBody>
            <a:bodyPr wrap="none" anchor="ctr"/>
            <a:lstStyle/>
            <a:p>
              <a:endParaRPr lang="he-IL"/>
            </a:p>
          </p:txBody>
        </p:sp>
      </p:grpSp>
      <p:sp>
        <p:nvSpPr>
          <p:cNvPr id="15" name="Line 38">
            <a:extLst>
              <a:ext uri="{FF2B5EF4-FFF2-40B4-BE49-F238E27FC236}">
                <a16:creationId xmlns:a16="http://schemas.microsoft.com/office/drawing/2014/main" id="{0739015A-1678-407C-A911-71B9D3248ABC}"/>
              </a:ext>
            </a:extLst>
          </p:cNvPr>
          <p:cNvSpPr>
            <a:spLocks noChangeShapeType="1"/>
          </p:cNvSpPr>
          <p:nvPr/>
        </p:nvSpPr>
        <p:spPr bwMode="auto">
          <a:xfrm>
            <a:off x="11443235" y="2000105"/>
            <a:ext cx="72008" cy="3312368"/>
          </a:xfrm>
          <a:prstGeom prst="line">
            <a:avLst/>
          </a:prstGeom>
          <a:noFill/>
          <a:ln w="9525">
            <a:solidFill>
              <a:srgbClr val="FF0000"/>
            </a:solidFill>
            <a:prstDash val="sysDot"/>
            <a:round/>
            <a:headEnd/>
            <a:tailEnd type="triangle" w="med" len="med"/>
          </a:ln>
        </p:spPr>
        <p:txBody>
          <a:bodyPr wrap="none" anchor="ctr"/>
          <a:lstStyle/>
          <a:p>
            <a:endParaRPr lang="he-IL"/>
          </a:p>
        </p:txBody>
      </p:sp>
      <p:sp>
        <p:nvSpPr>
          <p:cNvPr id="16" name="Line 42">
            <a:extLst>
              <a:ext uri="{FF2B5EF4-FFF2-40B4-BE49-F238E27FC236}">
                <a16:creationId xmlns:a16="http://schemas.microsoft.com/office/drawing/2014/main" id="{BB5FB4DF-2CE7-4D35-B888-155CE6893920}"/>
              </a:ext>
            </a:extLst>
          </p:cNvPr>
          <p:cNvSpPr>
            <a:spLocks noChangeShapeType="1"/>
          </p:cNvSpPr>
          <p:nvPr/>
        </p:nvSpPr>
        <p:spPr bwMode="auto">
          <a:xfrm>
            <a:off x="9754185" y="3440265"/>
            <a:ext cx="1684337" cy="291574"/>
          </a:xfrm>
          <a:prstGeom prst="line">
            <a:avLst/>
          </a:prstGeom>
          <a:noFill/>
          <a:ln w="9525">
            <a:solidFill>
              <a:schemeClr val="tx1"/>
            </a:solidFill>
            <a:round/>
            <a:headEnd/>
            <a:tailEnd type="triangle" w="med" len="med"/>
          </a:ln>
        </p:spPr>
        <p:txBody>
          <a:bodyPr wrap="none" anchor="ctr"/>
          <a:lstStyle/>
          <a:p>
            <a:endParaRPr lang="he-IL"/>
          </a:p>
        </p:txBody>
      </p:sp>
      <p:sp>
        <p:nvSpPr>
          <p:cNvPr id="17" name="Line 43">
            <a:extLst>
              <a:ext uri="{FF2B5EF4-FFF2-40B4-BE49-F238E27FC236}">
                <a16:creationId xmlns:a16="http://schemas.microsoft.com/office/drawing/2014/main" id="{0719454F-006B-4330-8803-F4028BEC0EED}"/>
              </a:ext>
            </a:extLst>
          </p:cNvPr>
          <p:cNvSpPr>
            <a:spLocks noChangeShapeType="1"/>
          </p:cNvSpPr>
          <p:nvPr/>
        </p:nvSpPr>
        <p:spPr bwMode="auto">
          <a:xfrm flipH="1">
            <a:off x="9770060" y="3800584"/>
            <a:ext cx="1673225" cy="283277"/>
          </a:xfrm>
          <a:prstGeom prst="line">
            <a:avLst/>
          </a:prstGeom>
          <a:noFill/>
          <a:ln w="127000">
            <a:solidFill>
              <a:schemeClr val="tx1"/>
            </a:solidFill>
            <a:round/>
            <a:headEnd/>
            <a:tailEnd/>
          </a:ln>
        </p:spPr>
        <p:txBody>
          <a:bodyPr wrap="none" anchor="ctr"/>
          <a:lstStyle/>
          <a:p>
            <a:endParaRPr lang="he-IL"/>
          </a:p>
        </p:txBody>
      </p:sp>
      <p:sp>
        <p:nvSpPr>
          <p:cNvPr id="18" name="Text Box 51">
            <a:extLst>
              <a:ext uri="{FF2B5EF4-FFF2-40B4-BE49-F238E27FC236}">
                <a16:creationId xmlns:a16="http://schemas.microsoft.com/office/drawing/2014/main" id="{3A909014-6C43-4EA3-A02E-62BE8F5FCF15}"/>
              </a:ext>
            </a:extLst>
          </p:cNvPr>
          <p:cNvSpPr txBox="1">
            <a:spLocks noChangeArrowheads="1"/>
          </p:cNvSpPr>
          <p:nvPr/>
        </p:nvSpPr>
        <p:spPr bwMode="auto">
          <a:xfrm>
            <a:off x="8239387" y="3152233"/>
            <a:ext cx="1187773" cy="584775"/>
          </a:xfrm>
          <a:prstGeom prst="rect">
            <a:avLst/>
          </a:prstGeom>
          <a:noFill/>
          <a:ln w="9525">
            <a:noFill/>
            <a:miter lim="800000"/>
            <a:headEnd/>
            <a:tailEnd/>
          </a:ln>
        </p:spPr>
        <p:txBody>
          <a:bodyPr wrap="square">
            <a:spAutoFit/>
          </a:bodyPr>
          <a:lstStyle/>
          <a:p>
            <a:pPr eaLnBrk="0" hangingPunct="0"/>
            <a:r>
              <a:rPr lang="en-US" sz="1600" b="0" dirty="0">
                <a:solidFill>
                  <a:srgbClr val="FF0000"/>
                </a:solidFill>
                <a:latin typeface="Times New Roman" pitchFamily="18" charset="0"/>
              </a:rPr>
              <a:t>request</a:t>
            </a:r>
          </a:p>
          <a:p>
            <a:pPr eaLnBrk="0" hangingPunct="0"/>
            <a:r>
              <a:rPr lang="en-US" sz="1600" b="0" dirty="0" err="1">
                <a:solidFill>
                  <a:srgbClr val="FF0000"/>
                </a:solidFill>
                <a:latin typeface="Times New Roman" pitchFamily="18" charset="0"/>
              </a:rPr>
              <a:t>Pic</a:t>
            </a:r>
            <a:r>
              <a:rPr lang="en-US" sz="1600" b="0" dirty="0">
                <a:solidFill>
                  <a:srgbClr val="FF0000"/>
                </a:solidFill>
                <a:latin typeface="Times New Roman" pitchFamily="18" charset="0"/>
              </a:rPr>
              <a:t> 1,2,3</a:t>
            </a:r>
            <a:endParaRPr lang="en-US" sz="1600" b="0" dirty="0">
              <a:latin typeface="Times New Roman" pitchFamily="18" charset="0"/>
            </a:endParaRPr>
          </a:p>
        </p:txBody>
      </p:sp>
      <p:sp>
        <p:nvSpPr>
          <p:cNvPr id="19" name="Text Box 55">
            <a:extLst>
              <a:ext uri="{FF2B5EF4-FFF2-40B4-BE49-F238E27FC236}">
                <a16:creationId xmlns:a16="http://schemas.microsoft.com/office/drawing/2014/main" id="{4C265225-8540-4C41-964D-F4C50430259E}"/>
              </a:ext>
            </a:extLst>
          </p:cNvPr>
          <p:cNvSpPr txBox="1">
            <a:spLocks noChangeArrowheads="1"/>
          </p:cNvSpPr>
          <p:nvPr/>
        </p:nvSpPr>
        <p:spPr bwMode="auto">
          <a:xfrm>
            <a:off x="8278603" y="4109823"/>
            <a:ext cx="1508448" cy="338554"/>
          </a:xfrm>
          <a:prstGeom prst="rect">
            <a:avLst/>
          </a:prstGeom>
          <a:noFill/>
          <a:ln w="9525">
            <a:noFill/>
            <a:miter lim="800000"/>
            <a:headEnd/>
            <a:tailEnd/>
          </a:ln>
        </p:spPr>
        <p:txBody>
          <a:bodyPr wrap="square">
            <a:spAutoFit/>
          </a:bodyPr>
          <a:lstStyle/>
          <a:p>
            <a:pPr eaLnBrk="0" hangingPunct="0"/>
            <a:r>
              <a:rPr lang="en-US" sz="1600" b="0" dirty="0">
                <a:solidFill>
                  <a:srgbClr val="FF0000"/>
                </a:solidFill>
                <a:latin typeface="Times New Roman" pitchFamily="18" charset="0"/>
              </a:rPr>
              <a:t>Pic 1,2,3</a:t>
            </a:r>
          </a:p>
        </p:txBody>
      </p:sp>
      <p:grpSp>
        <p:nvGrpSpPr>
          <p:cNvPr id="20" name="Group 29">
            <a:extLst>
              <a:ext uri="{FF2B5EF4-FFF2-40B4-BE49-F238E27FC236}">
                <a16:creationId xmlns:a16="http://schemas.microsoft.com/office/drawing/2014/main" id="{7996C192-DD9C-49DA-8C74-D2C8FF49128A}"/>
              </a:ext>
            </a:extLst>
          </p:cNvPr>
          <p:cNvGrpSpPr>
            <a:grpSpLocks/>
          </p:cNvGrpSpPr>
          <p:nvPr/>
        </p:nvGrpSpPr>
        <p:grpSpPr bwMode="auto">
          <a:xfrm>
            <a:off x="11227211" y="919985"/>
            <a:ext cx="504825" cy="1071563"/>
            <a:chOff x="4180" y="783"/>
            <a:chExt cx="150" cy="307"/>
          </a:xfrm>
        </p:grpSpPr>
        <p:sp>
          <p:nvSpPr>
            <p:cNvPr id="21" name="AutoShape 30">
              <a:extLst>
                <a:ext uri="{FF2B5EF4-FFF2-40B4-BE49-F238E27FC236}">
                  <a16:creationId xmlns:a16="http://schemas.microsoft.com/office/drawing/2014/main" id="{056C1F3A-BE46-4726-B623-CAB1A0BE9D8A}"/>
                </a:ext>
              </a:extLst>
            </p:cNvPr>
            <p:cNvSpPr>
              <a:spLocks noChangeArrowheads="1"/>
            </p:cNvSpPr>
            <p:nvPr/>
          </p:nvSpPr>
          <p:spPr bwMode="auto">
            <a:xfrm>
              <a:off x="4180" y="1019"/>
              <a:ext cx="150" cy="71"/>
            </a:xfrm>
            <a:prstGeom prst="parallelogram">
              <a:avLst>
                <a:gd name="adj" fmla="val 81387"/>
              </a:avLst>
            </a:prstGeom>
            <a:solidFill>
              <a:srgbClr val="33CCCC"/>
            </a:solidFill>
            <a:ln w="9525">
              <a:noFill/>
              <a:miter lim="800000"/>
              <a:headEnd/>
              <a:tailEnd/>
            </a:ln>
          </p:spPr>
          <p:txBody>
            <a:bodyPr wrap="none" anchor="ctr"/>
            <a:lstStyle/>
            <a:p>
              <a:endParaRPr lang="he-IL"/>
            </a:p>
          </p:txBody>
        </p:sp>
        <p:sp>
          <p:nvSpPr>
            <p:cNvPr id="22" name="Rectangle 31">
              <a:extLst>
                <a:ext uri="{FF2B5EF4-FFF2-40B4-BE49-F238E27FC236}">
                  <a16:creationId xmlns:a16="http://schemas.microsoft.com/office/drawing/2014/main" id="{059C56E7-A5C4-4C41-BA38-E7D4A706B627}"/>
                </a:ext>
              </a:extLst>
            </p:cNvPr>
            <p:cNvSpPr>
              <a:spLocks noChangeArrowheads="1"/>
            </p:cNvSpPr>
            <p:nvPr/>
          </p:nvSpPr>
          <p:spPr bwMode="auto">
            <a:xfrm>
              <a:off x="4256" y="785"/>
              <a:ext cx="69" cy="236"/>
            </a:xfrm>
            <a:prstGeom prst="rect">
              <a:avLst/>
            </a:prstGeom>
            <a:solidFill>
              <a:srgbClr val="33CCCC"/>
            </a:solidFill>
            <a:ln w="9525">
              <a:noFill/>
              <a:miter lim="800000"/>
              <a:headEnd/>
              <a:tailEnd/>
            </a:ln>
          </p:spPr>
          <p:txBody>
            <a:bodyPr wrap="none" anchor="ctr"/>
            <a:lstStyle/>
            <a:p>
              <a:endParaRPr lang="he-IL"/>
            </a:p>
          </p:txBody>
        </p:sp>
        <p:sp>
          <p:nvSpPr>
            <p:cNvPr id="23" name="Rectangle 32">
              <a:extLst>
                <a:ext uri="{FF2B5EF4-FFF2-40B4-BE49-F238E27FC236}">
                  <a16:creationId xmlns:a16="http://schemas.microsoft.com/office/drawing/2014/main" id="{58D08925-031A-4A5E-B87E-16A2C8F17A9F}"/>
                </a:ext>
              </a:extLst>
            </p:cNvPr>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p:spPr>
          <p:txBody>
            <a:bodyPr wrap="none" anchor="ctr"/>
            <a:lstStyle/>
            <a:p>
              <a:endParaRPr lang="he-IL"/>
            </a:p>
          </p:txBody>
        </p:sp>
        <p:sp>
          <p:nvSpPr>
            <p:cNvPr id="24" name="AutoShape 33">
              <a:extLst>
                <a:ext uri="{FF2B5EF4-FFF2-40B4-BE49-F238E27FC236}">
                  <a16:creationId xmlns:a16="http://schemas.microsoft.com/office/drawing/2014/main" id="{B7102344-4145-4043-B92D-99EFFD9785C8}"/>
                </a:ext>
              </a:extLst>
            </p:cNvPr>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p:spPr>
          <p:txBody>
            <a:bodyPr wrap="none" anchor="ctr"/>
            <a:lstStyle/>
            <a:p>
              <a:endParaRPr lang="he-IL"/>
            </a:p>
          </p:txBody>
        </p:sp>
        <p:sp>
          <p:nvSpPr>
            <p:cNvPr id="25" name="Line 34">
              <a:extLst>
                <a:ext uri="{FF2B5EF4-FFF2-40B4-BE49-F238E27FC236}">
                  <a16:creationId xmlns:a16="http://schemas.microsoft.com/office/drawing/2014/main" id="{AB1871B9-379F-482A-A21D-EC7723104D8A}"/>
                </a:ext>
              </a:extLst>
            </p:cNvPr>
            <p:cNvSpPr>
              <a:spLocks noChangeShapeType="1"/>
            </p:cNvSpPr>
            <p:nvPr/>
          </p:nvSpPr>
          <p:spPr bwMode="auto">
            <a:xfrm>
              <a:off x="4330" y="788"/>
              <a:ext cx="0" cy="231"/>
            </a:xfrm>
            <a:prstGeom prst="line">
              <a:avLst/>
            </a:prstGeom>
            <a:noFill/>
            <a:ln w="9525">
              <a:solidFill>
                <a:schemeClr val="tx1"/>
              </a:solidFill>
              <a:round/>
              <a:headEnd/>
              <a:tailEnd/>
            </a:ln>
          </p:spPr>
          <p:txBody>
            <a:bodyPr wrap="none" anchor="ctr"/>
            <a:lstStyle/>
            <a:p>
              <a:endParaRPr lang="he-IL"/>
            </a:p>
          </p:txBody>
        </p:sp>
        <p:sp>
          <p:nvSpPr>
            <p:cNvPr id="26" name="Line 35">
              <a:extLst>
                <a:ext uri="{FF2B5EF4-FFF2-40B4-BE49-F238E27FC236}">
                  <a16:creationId xmlns:a16="http://schemas.microsoft.com/office/drawing/2014/main" id="{D8E1E813-158A-4E29-A4DB-AFB9E00463E0}"/>
                </a:ext>
              </a:extLst>
            </p:cNvPr>
            <p:cNvSpPr>
              <a:spLocks noChangeShapeType="1"/>
            </p:cNvSpPr>
            <p:nvPr/>
          </p:nvSpPr>
          <p:spPr bwMode="auto">
            <a:xfrm flipH="1">
              <a:off x="4276" y="1019"/>
              <a:ext cx="54" cy="69"/>
            </a:xfrm>
            <a:prstGeom prst="line">
              <a:avLst/>
            </a:prstGeom>
            <a:noFill/>
            <a:ln w="9525">
              <a:solidFill>
                <a:schemeClr val="tx1"/>
              </a:solidFill>
              <a:round/>
              <a:headEnd/>
              <a:tailEnd/>
            </a:ln>
          </p:spPr>
          <p:txBody>
            <a:bodyPr wrap="none" anchor="ctr"/>
            <a:lstStyle/>
            <a:p>
              <a:endParaRPr lang="he-IL"/>
            </a:p>
          </p:txBody>
        </p:sp>
        <p:sp>
          <p:nvSpPr>
            <p:cNvPr id="27" name="Rectangle 36">
              <a:extLst>
                <a:ext uri="{FF2B5EF4-FFF2-40B4-BE49-F238E27FC236}">
                  <a16:creationId xmlns:a16="http://schemas.microsoft.com/office/drawing/2014/main" id="{BBFEA14E-DEB5-49FE-AFA4-BB97A3E3AC06}"/>
                </a:ext>
              </a:extLst>
            </p:cNvPr>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p:spPr>
          <p:txBody>
            <a:bodyPr wrap="none" anchor="ctr"/>
            <a:lstStyle/>
            <a:p>
              <a:endParaRPr lang="he-IL"/>
            </a:p>
          </p:txBody>
        </p:sp>
        <p:sp>
          <p:nvSpPr>
            <p:cNvPr id="28" name="Rectangle 37">
              <a:extLst>
                <a:ext uri="{FF2B5EF4-FFF2-40B4-BE49-F238E27FC236}">
                  <a16:creationId xmlns:a16="http://schemas.microsoft.com/office/drawing/2014/main" id="{CBFB8256-8F0A-46A7-A042-84098B9B236F}"/>
                </a:ext>
              </a:extLst>
            </p:cNvPr>
            <p:cNvSpPr>
              <a:spLocks noChangeArrowheads="1"/>
            </p:cNvSpPr>
            <p:nvPr/>
          </p:nvSpPr>
          <p:spPr bwMode="auto">
            <a:xfrm>
              <a:off x="4202" y="924"/>
              <a:ext cx="48" cy="48"/>
            </a:xfrm>
            <a:prstGeom prst="rect">
              <a:avLst/>
            </a:prstGeom>
            <a:solidFill>
              <a:schemeClr val="bg1"/>
            </a:solidFill>
            <a:ln w="9525">
              <a:noFill/>
              <a:miter lim="800000"/>
              <a:headEnd/>
              <a:tailEnd/>
            </a:ln>
          </p:spPr>
          <p:txBody>
            <a:bodyPr wrap="none" anchor="ctr"/>
            <a:lstStyle/>
            <a:p>
              <a:endParaRPr lang="he-IL"/>
            </a:p>
          </p:txBody>
        </p:sp>
      </p:grpSp>
      <p:sp>
        <p:nvSpPr>
          <p:cNvPr id="29" name="Line 43">
            <a:extLst>
              <a:ext uri="{FF2B5EF4-FFF2-40B4-BE49-F238E27FC236}">
                <a16:creationId xmlns:a16="http://schemas.microsoft.com/office/drawing/2014/main" id="{F07D3A13-B963-4E7E-B0C4-4D3B45F91240}"/>
              </a:ext>
            </a:extLst>
          </p:cNvPr>
          <p:cNvSpPr>
            <a:spLocks noChangeShapeType="1"/>
          </p:cNvSpPr>
          <p:nvPr/>
        </p:nvSpPr>
        <p:spPr bwMode="auto">
          <a:xfrm flipH="1">
            <a:off x="9787051" y="3944321"/>
            <a:ext cx="1673225" cy="283277"/>
          </a:xfrm>
          <a:prstGeom prst="line">
            <a:avLst/>
          </a:prstGeom>
          <a:noFill/>
          <a:ln w="127000">
            <a:solidFill>
              <a:schemeClr val="tx1"/>
            </a:solidFill>
            <a:round/>
            <a:headEnd/>
            <a:tailEnd/>
          </a:ln>
        </p:spPr>
        <p:txBody>
          <a:bodyPr wrap="none" anchor="ctr"/>
          <a:lstStyle/>
          <a:p>
            <a:endParaRPr lang="he-IL"/>
          </a:p>
        </p:txBody>
      </p:sp>
      <p:sp>
        <p:nvSpPr>
          <p:cNvPr id="30" name="Line 43">
            <a:extLst>
              <a:ext uri="{FF2B5EF4-FFF2-40B4-BE49-F238E27FC236}">
                <a16:creationId xmlns:a16="http://schemas.microsoft.com/office/drawing/2014/main" id="{A55A20D9-628F-4ACD-BF8C-78AB7F20BDB8}"/>
              </a:ext>
            </a:extLst>
          </p:cNvPr>
          <p:cNvSpPr>
            <a:spLocks noChangeShapeType="1"/>
          </p:cNvSpPr>
          <p:nvPr/>
        </p:nvSpPr>
        <p:spPr bwMode="auto">
          <a:xfrm flipH="1">
            <a:off x="9787051" y="4088337"/>
            <a:ext cx="1673225" cy="283277"/>
          </a:xfrm>
          <a:prstGeom prst="line">
            <a:avLst/>
          </a:prstGeom>
          <a:noFill/>
          <a:ln w="127000">
            <a:solidFill>
              <a:schemeClr val="tx1"/>
            </a:solidFill>
            <a:round/>
            <a:headEnd/>
            <a:tailEnd/>
          </a:ln>
        </p:spPr>
        <p:txBody>
          <a:bodyPr wrap="none" anchor="ctr"/>
          <a:lstStyle/>
          <a:p>
            <a:endParaRPr lang="he-IL"/>
          </a:p>
        </p:txBody>
      </p:sp>
      <p:sp>
        <p:nvSpPr>
          <p:cNvPr id="31" name="Text Box 55">
            <a:extLst>
              <a:ext uri="{FF2B5EF4-FFF2-40B4-BE49-F238E27FC236}">
                <a16:creationId xmlns:a16="http://schemas.microsoft.com/office/drawing/2014/main" id="{B0BDCA31-EA05-4AF0-8212-1B30874C5C08}"/>
              </a:ext>
            </a:extLst>
          </p:cNvPr>
          <p:cNvSpPr txBox="1">
            <a:spLocks noChangeArrowheads="1"/>
          </p:cNvSpPr>
          <p:nvPr/>
        </p:nvSpPr>
        <p:spPr bwMode="auto">
          <a:xfrm>
            <a:off x="8754048" y="1791547"/>
            <a:ext cx="601673" cy="338554"/>
          </a:xfrm>
          <a:prstGeom prst="rect">
            <a:avLst/>
          </a:prstGeom>
          <a:noFill/>
          <a:ln w="9525">
            <a:noFill/>
            <a:miter lim="800000"/>
            <a:headEnd/>
            <a:tailEnd/>
          </a:ln>
        </p:spPr>
        <p:txBody>
          <a:bodyPr wrap="square">
            <a:spAutoFit/>
          </a:bodyPr>
          <a:lstStyle/>
          <a:p>
            <a:pPr eaLnBrk="0" hangingPunct="0"/>
            <a:r>
              <a:rPr lang="en-US" sz="1600" b="0" dirty="0">
                <a:solidFill>
                  <a:srgbClr val="92D050"/>
                </a:solidFill>
                <a:latin typeface="Times New Roman" pitchFamily="18" charset="0"/>
              </a:rPr>
              <a:t>TCP</a:t>
            </a:r>
          </a:p>
        </p:txBody>
      </p:sp>
    </p:spTree>
    <p:extLst>
      <p:ext uri="{BB962C8B-B14F-4D97-AF65-F5344CB8AC3E}">
        <p14:creationId xmlns:p14="http://schemas.microsoft.com/office/powerpoint/2010/main" val="16109368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מציין מיקום תוכן 2">
            <a:extLst>
              <a:ext uri="{FF2B5EF4-FFF2-40B4-BE49-F238E27FC236}">
                <a16:creationId xmlns:a16="http://schemas.microsoft.com/office/drawing/2014/main" id="{11A9C5ED-06EB-4784-AB4F-764C31446373}"/>
              </a:ext>
            </a:extLst>
          </p:cNvPr>
          <p:cNvSpPr>
            <a:spLocks noGrp="1"/>
          </p:cNvSpPr>
          <p:nvPr>
            <p:ph idx="1"/>
          </p:nvPr>
        </p:nvSpPr>
        <p:spPr>
          <a:xfrm>
            <a:off x="762000" y="1076325"/>
            <a:ext cx="10668000" cy="3818083"/>
          </a:xfrm>
        </p:spPr>
        <p:txBody>
          <a:bodyPr>
            <a:normAutofit/>
          </a:bodyPr>
          <a:lstStyle/>
          <a:p>
            <a:r>
              <a:rPr lang="en-US" dirty="0"/>
              <a:t>Slow page leads to:</a:t>
            </a:r>
          </a:p>
          <a:p>
            <a:pPr marL="0" indent="0">
              <a:buNone/>
            </a:pPr>
            <a:r>
              <a:rPr lang="en-US" dirty="0"/>
              <a:t>	Frustrated users</a:t>
            </a:r>
          </a:p>
          <a:p>
            <a:pPr marL="0" indent="0">
              <a:buNone/>
            </a:pPr>
            <a:r>
              <a:rPr lang="en-US" dirty="0"/>
              <a:t>	High Bounce Rates</a:t>
            </a:r>
          </a:p>
          <a:p>
            <a:r>
              <a:rPr lang="en-US" dirty="0"/>
              <a:t>Solution:</a:t>
            </a:r>
          </a:p>
          <a:p>
            <a:pPr marL="0" indent="0">
              <a:buNone/>
            </a:pPr>
            <a:r>
              <a:rPr lang="en-US" dirty="0"/>
              <a:t>	Reduce the number of HTTP requests.</a:t>
            </a:r>
            <a:endParaRPr lang="en-GB" dirty="0"/>
          </a:p>
        </p:txBody>
      </p:sp>
    </p:spTree>
    <p:extLst>
      <p:ext uri="{BB962C8B-B14F-4D97-AF65-F5344CB8AC3E}">
        <p14:creationId xmlns:p14="http://schemas.microsoft.com/office/powerpoint/2010/main" val="11146243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Diagram 14">
            <a:extLst>
              <a:ext uri="{FF2B5EF4-FFF2-40B4-BE49-F238E27FC236}">
                <a16:creationId xmlns:a16="http://schemas.microsoft.com/office/drawing/2014/main" id="{73BF4DDC-29CF-4090-B9EA-F8E51B5816A0}"/>
              </a:ext>
            </a:extLst>
          </p:cNvPr>
          <p:cNvGraphicFramePr/>
          <p:nvPr>
            <p:extLst>
              <p:ext uri="{D42A27DB-BD31-4B8C-83A1-F6EECF244321}">
                <p14:modId xmlns:p14="http://schemas.microsoft.com/office/powerpoint/2010/main" val="2774987371"/>
              </p:ext>
            </p:extLst>
          </p:nvPr>
        </p:nvGraphicFramePr>
        <p:xfrm>
          <a:off x="2124008" y="552336"/>
          <a:ext cx="7943983" cy="476628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982306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82A94240-2C53-4B5F-8E95-00210B49EED3}"/>
              </a:ext>
            </a:extLst>
          </p:cNvPr>
          <p:cNvSpPr>
            <a:spLocks noGrp="1"/>
          </p:cNvSpPr>
          <p:nvPr>
            <p:ph type="title"/>
          </p:nvPr>
        </p:nvSpPr>
        <p:spPr/>
        <p:txBody>
          <a:bodyPr/>
          <a:lstStyle/>
          <a:p>
            <a:r>
              <a:rPr lang="en-US" dirty="0"/>
              <a:t>H</a:t>
            </a:r>
            <a:r>
              <a:rPr lang="en-GB" dirty="0"/>
              <a:t>TTP 2.0</a:t>
            </a:r>
          </a:p>
        </p:txBody>
      </p:sp>
      <p:sp>
        <p:nvSpPr>
          <p:cNvPr id="3" name="מציין מיקום תוכן 2">
            <a:extLst>
              <a:ext uri="{FF2B5EF4-FFF2-40B4-BE49-F238E27FC236}">
                <a16:creationId xmlns:a16="http://schemas.microsoft.com/office/drawing/2014/main" id="{B3B7D49F-16C1-41C1-80D4-E1CFFC1223E1}"/>
              </a:ext>
            </a:extLst>
          </p:cNvPr>
          <p:cNvSpPr>
            <a:spLocks noGrp="1"/>
          </p:cNvSpPr>
          <p:nvPr>
            <p:ph idx="1"/>
          </p:nvPr>
        </p:nvSpPr>
        <p:spPr>
          <a:xfrm>
            <a:off x="762000" y="2286000"/>
            <a:ext cx="11328400" cy="3818083"/>
          </a:xfrm>
        </p:spPr>
        <p:txBody>
          <a:bodyPr>
            <a:normAutofit fontScale="92500" lnSpcReduction="20000"/>
          </a:bodyPr>
          <a:lstStyle/>
          <a:p>
            <a:r>
              <a:rPr lang="en-US" dirty="0"/>
              <a:t>Using a single TCP </a:t>
            </a:r>
            <a:endParaRPr lang="en-GB" dirty="0"/>
          </a:p>
          <a:p>
            <a:r>
              <a:rPr lang="en-US" dirty="0"/>
              <a:t>The client “shoves” as many as requests he wants in the socket- multiplexing</a:t>
            </a:r>
          </a:p>
          <a:p>
            <a:r>
              <a:rPr lang="en-US" dirty="0"/>
              <a:t>How can the server match his response to a specific request?</a:t>
            </a:r>
          </a:p>
          <a:p>
            <a:r>
              <a:rPr lang="en-US" dirty="0"/>
              <a:t>How can the client match the server response to a specific request?</a:t>
            </a:r>
          </a:p>
          <a:p>
            <a:r>
              <a:rPr lang="en-US" dirty="0"/>
              <a:t>Answer : stream ID </a:t>
            </a:r>
          </a:p>
          <a:p>
            <a:r>
              <a:rPr lang="en-US" dirty="0"/>
              <a:t>It gives us to opportunity to compress headers and data</a:t>
            </a:r>
          </a:p>
          <a:p>
            <a:endParaRPr lang="en-US" dirty="0"/>
          </a:p>
          <a:p>
            <a:endParaRPr lang="en-US" dirty="0"/>
          </a:p>
        </p:txBody>
      </p:sp>
      <p:graphicFrame>
        <p:nvGraphicFramePr>
          <p:cNvPr id="4" name="Diagram 3">
            <a:extLst>
              <a:ext uri="{FF2B5EF4-FFF2-40B4-BE49-F238E27FC236}">
                <a16:creationId xmlns:a16="http://schemas.microsoft.com/office/drawing/2014/main" id="{C4D63FB2-8C6B-4051-983E-D641F69D8749}"/>
              </a:ext>
            </a:extLst>
          </p:cNvPr>
          <p:cNvGraphicFramePr/>
          <p:nvPr>
            <p:extLst>
              <p:ext uri="{D42A27DB-BD31-4B8C-83A1-F6EECF244321}">
                <p14:modId xmlns:p14="http://schemas.microsoft.com/office/powerpoint/2010/main" val="4187371105"/>
              </p:ext>
            </p:extLst>
          </p:nvPr>
        </p:nvGraphicFramePr>
        <p:xfrm>
          <a:off x="10227455" y="146624"/>
          <a:ext cx="1651037" cy="152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993149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0B0D3C29-514F-4754-86D2-CF0A263F9295}"/>
              </a:ext>
            </a:extLst>
          </p:cNvPr>
          <p:cNvSpPr>
            <a:spLocks noGrp="1"/>
          </p:cNvSpPr>
          <p:nvPr>
            <p:ph type="title"/>
          </p:nvPr>
        </p:nvSpPr>
        <p:spPr>
          <a:xfrm>
            <a:off x="762000" y="762000"/>
            <a:ext cx="2782389" cy="1524000"/>
          </a:xfrm>
        </p:spPr>
        <p:txBody>
          <a:bodyPr/>
          <a:lstStyle/>
          <a:p>
            <a:r>
              <a:rPr lang="en-US" dirty="0"/>
              <a:t>HTTP 2.0</a:t>
            </a:r>
            <a:endParaRPr lang="en-GB" dirty="0"/>
          </a:p>
        </p:txBody>
      </p:sp>
      <p:sp>
        <p:nvSpPr>
          <p:cNvPr id="3" name="מציין מיקום תוכן 2">
            <a:extLst>
              <a:ext uri="{FF2B5EF4-FFF2-40B4-BE49-F238E27FC236}">
                <a16:creationId xmlns:a16="http://schemas.microsoft.com/office/drawing/2014/main" id="{78ABD5E9-A105-47FB-A7BE-39594CBDA052}"/>
              </a:ext>
            </a:extLst>
          </p:cNvPr>
          <p:cNvSpPr>
            <a:spLocks noGrp="1"/>
          </p:cNvSpPr>
          <p:nvPr>
            <p:ph idx="1"/>
          </p:nvPr>
        </p:nvSpPr>
        <p:spPr/>
        <p:txBody>
          <a:bodyPr/>
          <a:lstStyle/>
          <a:p>
            <a:r>
              <a:rPr lang="en-US" dirty="0"/>
              <a:t> </a:t>
            </a:r>
            <a:endParaRPr lang="en-GB" dirty="0"/>
          </a:p>
        </p:txBody>
      </p:sp>
      <p:pic>
        <p:nvPicPr>
          <p:cNvPr id="6" name="Picture 5">
            <a:extLst>
              <a:ext uri="{FF2B5EF4-FFF2-40B4-BE49-F238E27FC236}">
                <a16:creationId xmlns:a16="http://schemas.microsoft.com/office/drawing/2014/main" id="{470A0795-4D9F-40BA-B078-627AEB708237}"/>
              </a:ext>
            </a:extLst>
          </p:cNvPr>
          <p:cNvPicPr>
            <a:picLocks noChangeAspect="1"/>
          </p:cNvPicPr>
          <p:nvPr/>
        </p:nvPicPr>
        <p:blipFill>
          <a:blip r:embed="rId2"/>
          <a:stretch>
            <a:fillRect/>
          </a:stretch>
        </p:blipFill>
        <p:spPr>
          <a:xfrm>
            <a:off x="3818709" y="1293413"/>
            <a:ext cx="5908766" cy="4714875"/>
          </a:xfrm>
          <a:prstGeom prst="rect">
            <a:avLst/>
          </a:prstGeom>
        </p:spPr>
      </p:pic>
    </p:spTree>
    <p:extLst>
      <p:ext uri="{BB962C8B-B14F-4D97-AF65-F5344CB8AC3E}">
        <p14:creationId xmlns:p14="http://schemas.microsoft.com/office/powerpoint/2010/main" val="21770345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4807865F-FEAF-4F23-B383-CDA3AB53FE31}"/>
              </a:ext>
            </a:extLst>
          </p:cNvPr>
          <p:cNvSpPr>
            <a:spLocks noGrp="1"/>
          </p:cNvSpPr>
          <p:nvPr>
            <p:ph type="title"/>
          </p:nvPr>
        </p:nvSpPr>
        <p:spPr/>
        <p:txBody>
          <a:bodyPr/>
          <a:lstStyle/>
          <a:p>
            <a:r>
              <a:rPr lang="en-US" dirty="0"/>
              <a:t>HTTP 2.0 </a:t>
            </a:r>
            <a:endParaRPr lang="en-GB" dirty="0"/>
          </a:p>
        </p:txBody>
      </p:sp>
      <p:sp>
        <p:nvSpPr>
          <p:cNvPr id="3" name="מציין מיקום תוכן 2">
            <a:extLst>
              <a:ext uri="{FF2B5EF4-FFF2-40B4-BE49-F238E27FC236}">
                <a16:creationId xmlns:a16="http://schemas.microsoft.com/office/drawing/2014/main" id="{D32EFC51-F04F-48C0-8FE7-6EF48827B815}"/>
              </a:ext>
            </a:extLst>
          </p:cNvPr>
          <p:cNvSpPr>
            <a:spLocks noGrp="1"/>
          </p:cNvSpPr>
          <p:nvPr>
            <p:ph idx="1"/>
          </p:nvPr>
        </p:nvSpPr>
        <p:spPr/>
        <p:txBody>
          <a:bodyPr/>
          <a:lstStyle/>
          <a:p>
            <a:r>
              <a:rPr lang="en-US" dirty="0"/>
              <a:t>Each packet will be tagged with stream id  </a:t>
            </a:r>
          </a:p>
        </p:txBody>
      </p:sp>
      <p:pic>
        <p:nvPicPr>
          <p:cNvPr id="4" name="Google Shape;195;p26">
            <a:extLst>
              <a:ext uri="{FF2B5EF4-FFF2-40B4-BE49-F238E27FC236}">
                <a16:creationId xmlns:a16="http://schemas.microsoft.com/office/drawing/2014/main" id="{8CA5AD24-16D0-4918-A88E-9710721A11EA}"/>
              </a:ext>
            </a:extLst>
          </p:cNvPr>
          <p:cNvPicPr preferRelativeResize="0"/>
          <p:nvPr/>
        </p:nvPicPr>
        <p:blipFill>
          <a:blip r:embed="rId2">
            <a:alphaModFix/>
          </a:blip>
          <a:stretch>
            <a:fillRect/>
          </a:stretch>
        </p:blipFill>
        <p:spPr>
          <a:xfrm>
            <a:off x="1097292" y="3211286"/>
            <a:ext cx="7087313" cy="1685005"/>
          </a:xfrm>
          <a:prstGeom prst="rect">
            <a:avLst/>
          </a:prstGeom>
          <a:noFill/>
          <a:ln>
            <a:noFill/>
          </a:ln>
        </p:spPr>
      </p:pic>
    </p:spTree>
    <p:extLst>
      <p:ext uri="{BB962C8B-B14F-4D97-AF65-F5344CB8AC3E}">
        <p14:creationId xmlns:p14="http://schemas.microsoft.com/office/powerpoint/2010/main" val="7892992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7C5C19E8-515F-4C8F-A9D3-72C605B2AFD2}"/>
              </a:ext>
            </a:extLst>
          </p:cNvPr>
          <p:cNvSpPr>
            <a:spLocks noGrp="1"/>
          </p:cNvSpPr>
          <p:nvPr>
            <p:ph type="title"/>
          </p:nvPr>
        </p:nvSpPr>
        <p:spPr>
          <a:xfrm>
            <a:off x="132080" y="-203096"/>
            <a:ext cx="10668000" cy="1524000"/>
          </a:xfrm>
        </p:spPr>
        <p:txBody>
          <a:bodyPr/>
          <a:lstStyle/>
          <a:p>
            <a:r>
              <a:rPr lang="en-US" dirty="0"/>
              <a:t>HTTP 2.0 with PUSH</a:t>
            </a:r>
            <a:endParaRPr lang="en-GB" dirty="0"/>
          </a:p>
        </p:txBody>
      </p:sp>
      <p:sp>
        <p:nvSpPr>
          <p:cNvPr id="3" name="מציין מיקום תוכן 2">
            <a:extLst>
              <a:ext uri="{FF2B5EF4-FFF2-40B4-BE49-F238E27FC236}">
                <a16:creationId xmlns:a16="http://schemas.microsoft.com/office/drawing/2014/main" id="{F52433EA-426A-4B12-8E6A-08EA5FB0CA67}"/>
              </a:ext>
            </a:extLst>
          </p:cNvPr>
          <p:cNvSpPr>
            <a:spLocks noGrp="1"/>
          </p:cNvSpPr>
          <p:nvPr>
            <p:ph idx="1"/>
          </p:nvPr>
        </p:nvSpPr>
        <p:spPr>
          <a:xfrm>
            <a:off x="461238" y="792480"/>
            <a:ext cx="10668000" cy="3818083"/>
          </a:xfrm>
        </p:spPr>
        <p:txBody>
          <a:bodyPr/>
          <a:lstStyle/>
          <a:p>
            <a:r>
              <a:rPr lang="en-US" dirty="0"/>
              <a:t>http 2.0 also support “Push”:</a:t>
            </a:r>
          </a:p>
          <a:p>
            <a:r>
              <a:rPr lang="en-US" dirty="0"/>
              <a:t>Push means that if for example a client asks for an html page, the server is smart enough to understand that the client  probably wants the images and the related files. </a:t>
            </a:r>
          </a:p>
          <a:p>
            <a:pPr marL="0" indent="0">
              <a:buNone/>
            </a:pPr>
            <a:r>
              <a:rPr lang="en-US" dirty="0"/>
              <a:t>   The Server will push the rest of the files with the response.</a:t>
            </a:r>
          </a:p>
          <a:p>
            <a:endParaRPr lang="en-GB" dirty="0"/>
          </a:p>
          <a:p>
            <a:endParaRPr lang="en-GB" dirty="0"/>
          </a:p>
        </p:txBody>
      </p:sp>
      <p:pic>
        <p:nvPicPr>
          <p:cNvPr id="4" name="תמונה 3">
            <a:extLst>
              <a:ext uri="{FF2B5EF4-FFF2-40B4-BE49-F238E27FC236}">
                <a16:creationId xmlns:a16="http://schemas.microsoft.com/office/drawing/2014/main" id="{9B5F2320-450A-465D-A447-7FCDF464437D}"/>
              </a:ext>
            </a:extLst>
          </p:cNvPr>
          <p:cNvPicPr>
            <a:picLocks noChangeAspect="1"/>
          </p:cNvPicPr>
          <p:nvPr/>
        </p:nvPicPr>
        <p:blipFill>
          <a:blip r:embed="rId2"/>
          <a:stretch>
            <a:fillRect/>
          </a:stretch>
        </p:blipFill>
        <p:spPr>
          <a:xfrm>
            <a:off x="563619" y="3728719"/>
            <a:ext cx="5419169" cy="2767875"/>
          </a:xfrm>
          <a:prstGeom prst="rect">
            <a:avLst/>
          </a:prstGeom>
        </p:spPr>
      </p:pic>
      <p:pic>
        <p:nvPicPr>
          <p:cNvPr id="5" name="תמונה 4">
            <a:extLst>
              <a:ext uri="{FF2B5EF4-FFF2-40B4-BE49-F238E27FC236}">
                <a16:creationId xmlns:a16="http://schemas.microsoft.com/office/drawing/2014/main" id="{F8B6E661-17C7-4289-A032-1CE1083B2745}"/>
              </a:ext>
            </a:extLst>
          </p:cNvPr>
          <p:cNvPicPr>
            <a:picLocks noChangeAspect="1"/>
          </p:cNvPicPr>
          <p:nvPr/>
        </p:nvPicPr>
        <p:blipFill>
          <a:blip r:embed="rId3"/>
          <a:stretch>
            <a:fillRect/>
          </a:stretch>
        </p:blipFill>
        <p:spPr>
          <a:xfrm>
            <a:off x="6285211" y="3716491"/>
            <a:ext cx="5465415" cy="2767875"/>
          </a:xfrm>
          <a:prstGeom prst="rect">
            <a:avLst/>
          </a:prstGeom>
        </p:spPr>
      </p:pic>
    </p:spTree>
    <p:extLst>
      <p:ext uri="{BB962C8B-B14F-4D97-AF65-F5344CB8AC3E}">
        <p14:creationId xmlns:p14="http://schemas.microsoft.com/office/powerpoint/2010/main" val="3491039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9C9CC83A-7E51-4521-AAAE-4A224E0743C6}"/>
              </a:ext>
            </a:extLst>
          </p:cNvPr>
          <p:cNvSpPr>
            <a:spLocks noGrp="1"/>
          </p:cNvSpPr>
          <p:nvPr>
            <p:ph type="title"/>
          </p:nvPr>
        </p:nvSpPr>
        <p:spPr/>
        <p:txBody>
          <a:bodyPr/>
          <a:lstStyle/>
          <a:p>
            <a:r>
              <a:rPr lang="en-US" dirty="0"/>
              <a:t>HTTP 1.1 Vs HTTP 2.0</a:t>
            </a:r>
            <a:endParaRPr lang="en-GB" dirty="0"/>
          </a:p>
        </p:txBody>
      </p:sp>
      <p:sp>
        <p:nvSpPr>
          <p:cNvPr id="3" name="מציין מיקום תוכן 2">
            <a:extLst>
              <a:ext uri="{FF2B5EF4-FFF2-40B4-BE49-F238E27FC236}">
                <a16:creationId xmlns:a16="http://schemas.microsoft.com/office/drawing/2014/main" id="{CD2802C2-2A26-4755-96F1-399A1FCD544C}"/>
              </a:ext>
            </a:extLst>
          </p:cNvPr>
          <p:cNvSpPr>
            <a:spLocks noGrp="1"/>
          </p:cNvSpPr>
          <p:nvPr>
            <p:ph idx="1"/>
          </p:nvPr>
        </p:nvSpPr>
        <p:spPr/>
        <p:txBody>
          <a:bodyPr/>
          <a:lstStyle/>
          <a:p>
            <a:r>
              <a:rPr lang="en-US" dirty="0"/>
              <a:t>This image represents how http1.1 and http 2.0 gets an image build from 480 small images from the web.</a:t>
            </a:r>
          </a:p>
          <a:p>
            <a:r>
              <a:rPr lang="en-US" dirty="0"/>
              <a:t>While  http1.1  ask for each small image in http2.0 it ask ones and the rest is “pushing” to it.</a:t>
            </a:r>
          </a:p>
          <a:p>
            <a:endParaRPr lang="en-GB" dirty="0"/>
          </a:p>
        </p:txBody>
      </p:sp>
      <p:pic>
        <p:nvPicPr>
          <p:cNvPr id="6" name="תמונה 5">
            <a:extLst>
              <a:ext uri="{FF2B5EF4-FFF2-40B4-BE49-F238E27FC236}">
                <a16:creationId xmlns:a16="http://schemas.microsoft.com/office/drawing/2014/main" id="{7D8EA1E2-3421-4ECA-BF48-09F2054CFF6B}"/>
              </a:ext>
            </a:extLst>
          </p:cNvPr>
          <p:cNvPicPr>
            <a:picLocks noChangeAspect="1"/>
          </p:cNvPicPr>
          <p:nvPr/>
        </p:nvPicPr>
        <p:blipFill>
          <a:blip r:embed="rId2"/>
          <a:stretch>
            <a:fillRect/>
          </a:stretch>
        </p:blipFill>
        <p:spPr>
          <a:xfrm>
            <a:off x="6410960" y="4226560"/>
            <a:ext cx="4673653" cy="2387600"/>
          </a:xfrm>
          <a:prstGeom prst="rect">
            <a:avLst/>
          </a:prstGeom>
        </p:spPr>
      </p:pic>
    </p:spTree>
    <p:extLst>
      <p:ext uri="{BB962C8B-B14F-4D97-AF65-F5344CB8AC3E}">
        <p14:creationId xmlns:p14="http://schemas.microsoft.com/office/powerpoint/2010/main" val="22281082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43971A22-36F6-4774-B161-C6856C7B9694}"/>
              </a:ext>
            </a:extLst>
          </p:cNvPr>
          <p:cNvSpPr>
            <a:spLocks noGrp="1"/>
          </p:cNvSpPr>
          <p:nvPr>
            <p:ph type="title"/>
          </p:nvPr>
        </p:nvSpPr>
        <p:spPr/>
        <p:txBody>
          <a:bodyPr/>
          <a:lstStyle/>
          <a:p>
            <a:r>
              <a:rPr lang="en-US" dirty="0"/>
              <a:t>HTTP 2.0</a:t>
            </a:r>
            <a:endParaRPr lang="en-GB" dirty="0"/>
          </a:p>
        </p:txBody>
      </p:sp>
      <p:sp>
        <p:nvSpPr>
          <p:cNvPr id="3" name="מציין מיקום תוכן 2">
            <a:extLst>
              <a:ext uri="{FF2B5EF4-FFF2-40B4-BE49-F238E27FC236}">
                <a16:creationId xmlns:a16="http://schemas.microsoft.com/office/drawing/2014/main" id="{B72C29D1-C609-455E-A65D-53E13470881B}"/>
              </a:ext>
            </a:extLst>
          </p:cNvPr>
          <p:cNvSpPr>
            <a:spLocks noGrp="1"/>
          </p:cNvSpPr>
          <p:nvPr>
            <p:ph idx="1"/>
          </p:nvPr>
        </p:nvSpPr>
        <p:spPr/>
        <p:txBody>
          <a:bodyPr>
            <a:normAutofit/>
          </a:bodyPr>
          <a:lstStyle/>
          <a:p>
            <a:r>
              <a:rPr lang="en-US" dirty="0"/>
              <a:t>Multiplexing over single connection </a:t>
            </a:r>
          </a:p>
          <a:p>
            <a:r>
              <a:rPr lang="en-US" dirty="0"/>
              <a:t>Compression (headers and data)</a:t>
            </a:r>
          </a:p>
          <a:p>
            <a:r>
              <a:rPr lang="en-US" dirty="0"/>
              <a:t>Server push </a:t>
            </a:r>
          </a:p>
          <a:p>
            <a:r>
              <a:rPr lang="en-US" dirty="0"/>
              <a:t>Protocol negotiation during TLS (ALPN)</a:t>
            </a:r>
          </a:p>
          <a:p>
            <a:r>
              <a:rPr lang="en-US" dirty="0">
                <a:solidFill>
                  <a:schemeClr val="tx1"/>
                </a:solidFill>
              </a:rPr>
              <a:t>Flow control - </a:t>
            </a:r>
            <a:r>
              <a:rPr lang="en-US" altLang="en-US" dirty="0">
                <a:solidFill>
                  <a:schemeClr val="tx1"/>
                </a:solidFill>
              </a:rPr>
              <a:t>ensures that only data that can be used by a receiver is transmitted. </a:t>
            </a:r>
          </a:p>
          <a:p>
            <a:pPr marL="0" indent="0">
              <a:buNone/>
            </a:pPr>
            <a:endParaRPr lang="en-US" dirty="0"/>
          </a:p>
          <a:p>
            <a:endParaRPr lang="en-GB" dirty="0"/>
          </a:p>
        </p:txBody>
      </p:sp>
    </p:spTree>
    <p:extLst>
      <p:ext uri="{BB962C8B-B14F-4D97-AF65-F5344CB8AC3E}">
        <p14:creationId xmlns:p14="http://schemas.microsoft.com/office/powerpoint/2010/main" val="7231788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B78BED36-8A33-4880-B5EA-81DFAA5A58B8}"/>
              </a:ext>
            </a:extLst>
          </p:cNvPr>
          <p:cNvSpPr>
            <a:spLocks noGrp="1"/>
          </p:cNvSpPr>
          <p:nvPr>
            <p:ph type="title"/>
          </p:nvPr>
        </p:nvSpPr>
        <p:spPr/>
        <p:txBody>
          <a:bodyPr/>
          <a:lstStyle/>
          <a:p>
            <a:r>
              <a:rPr lang="en-US" dirty="0"/>
              <a:t>To Conclude</a:t>
            </a:r>
            <a:endParaRPr lang="en-GB" dirty="0"/>
          </a:p>
        </p:txBody>
      </p:sp>
      <p:sp>
        <p:nvSpPr>
          <p:cNvPr id="3" name="מציין מיקום תוכן 2">
            <a:extLst>
              <a:ext uri="{FF2B5EF4-FFF2-40B4-BE49-F238E27FC236}">
                <a16:creationId xmlns:a16="http://schemas.microsoft.com/office/drawing/2014/main" id="{6E7EC0C9-AE24-49C3-B456-18A6445863B3}"/>
              </a:ext>
            </a:extLst>
          </p:cNvPr>
          <p:cNvSpPr>
            <a:spLocks noGrp="1"/>
          </p:cNvSpPr>
          <p:nvPr>
            <p:ph idx="1"/>
          </p:nvPr>
        </p:nvSpPr>
        <p:spPr/>
        <p:txBody>
          <a:bodyPr>
            <a:normAutofit fontScale="85000" lnSpcReduction="10000"/>
          </a:bodyPr>
          <a:lstStyle/>
          <a:p>
            <a:pPr fontAlgn="base"/>
            <a:r>
              <a:rPr lang="en-GB" b="1" dirty="0"/>
              <a:t>HTTP/1.1 without pipelining:</a:t>
            </a:r>
            <a:r>
              <a:rPr lang="en-GB" dirty="0"/>
              <a:t> Each HTTP request over the TCP connection must be responded to before the next request can be made.</a:t>
            </a:r>
          </a:p>
          <a:p>
            <a:pPr fontAlgn="base"/>
            <a:r>
              <a:rPr lang="en-GB" b="1" dirty="0"/>
              <a:t>HTTP/1.1 with pipelining:</a:t>
            </a:r>
            <a:r>
              <a:rPr lang="en-GB" dirty="0"/>
              <a:t> Each HTTP request over the TCP connection may be made immediately without waiting for the previous request's response to return. The responses will come back in the same order.</a:t>
            </a:r>
          </a:p>
          <a:p>
            <a:pPr fontAlgn="base"/>
            <a:r>
              <a:rPr lang="en-GB" b="1" dirty="0"/>
              <a:t>HTTP/2 multiplexing:</a:t>
            </a:r>
            <a:r>
              <a:rPr lang="en-GB" dirty="0"/>
              <a:t> Each HTTP request over the TCP connection may be made immediately without waiting for the previous response to come back. The responses may come back in any order.</a:t>
            </a:r>
          </a:p>
          <a:p>
            <a:endParaRPr lang="en-GB" dirty="0"/>
          </a:p>
        </p:txBody>
      </p:sp>
    </p:spTree>
    <p:extLst>
      <p:ext uri="{BB962C8B-B14F-4D97-AF65-F5344CB8AC3E}">
        <p14:creationId xmlns:p14="http://schemas.microsoft.com/office/powerpoint/2010/main" val="3111835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809A5D16-6574-4A05-A79B-CA0A7DC444F9}"/>
              </a:ext>
            </a:extLst>
          </p:cNvPr>
          <p:cNvSpPr>
            <a:spLocks noGrp="1"/>
          </p:cNvSpPr>
          <p:nvPr>
            <p:ph type="title"/>
          </p:nvPr>
        </p:nvSpPr>
        <p:spPr>
          <a:xfrm>
            <a:off x="762000" y="2196518"/>
            <a:ext cx="10668000" cy="1524000"/>
          </a:xfrm>
        </p:spPr>
        <p:txBody>
          <a:bodyPr>
            <a:normAutofit/>
          </a:bodyPr>
          <a:lstStyle/>
          <a:p>
            <a:pPr algn="ctr"/>
            <a:r>
              <a:rPr lang="en-US" sz="8000" dirty="0"/>
              <a:t>TLS</a:t>
            </a:r>
            <a:endParaRPr lang="en-GB" sz="8000" dirty="0"/>
          </a:p>
        </p:txBody>
      </p:sp>
      <p:graphicFrame>
        <p:nvGraphicFramePr>
          <p:cNvPr id="4" name="Diagram 3">
            <a:extLst>
              <a:ext uri="{FF2B5EF4-FFF2-40B4-BE49-F238E27FC236}">
                <a16:creationId xmlns:a16="http://schemas.microsoft.com/office/drawing/2014/main" id="{070E627A-BF6A-405D-B21C-91CC6AC508D9}"/>
              </a:ext>
            </a:extLst>
          </p:cNvPr>
          <p:cNvGraphicFramePr/>
          <p:nvPr>
            <p:extLst>
              <p:ext uri="{D42A27DB-BD31-4B8C-83A1-F6EECF244321}">
                <p14:modId xmlns:p14="http://schemas.microsoft.com/office/powerpoint/2010/main" val="892643935"/>
              </p:ext>
            </p:extLst>
          </p:nvPr>
        </p:nvGraphicFramePr>
        <p:xfrm>
          <a:off x="10404543" y="104863"/>
          <a:ext cx="1651037" cy="152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157030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070BC8-1D26-476C-A1D4-2C9C5EE9E6B9}"/>
              </a:ext>
            </a:extLst>
          </p:cNvPr>
          <p:cNvSpPr>
            <a:spLocks noGrp="1"/>
          </p:cNvSpPr>
          <p:nvPr>
            <p:ph type="title"/>
          </p:nvPr>
        </p:nvSpPr>
        <p:spPr>
          <a:xfrm>
            <a:off x="762000" y="174892"/>
            <a:ext cx="10668000" cy="1524000"/>
          </a:xfrm>
        </p:spPr>
        <p:txBody>
          <a:bodyPr/>
          <a:lstStyle/>
          <a:p>
            <a:r>
              <a:rPr lang="en-US" dirty="0"/>
              <a:t>TLS</a:t>
            </a:r>
            <a:endParaRPr lang="en-IL" dirty="0"/>
          </a:p>
        </p:txBody>
      </p:sp>
      <p:sp>
        <p:nvSpPr>
          <p:cNvPr id="3" name="Content Placeholder 2">
            <a:extLst>
              <a:ext uri="{FF2B5EF4-FFF2-40B4-BE49-F238E27FC236}">
                <a16:creationId xmlns:a16="http://schemas.microsoft.com/office/drawing/2014/main" id="{CB6C3121-7413-4B50-8925-DB7485DD9A5C}"/>
              </a:ext>
            </a:extLst>
          </p:cNvPr>
          <p:cNvSpPr>
            <a:spLocks noGrp="1"/>
          </p:cNvSpPr>
          <p:nvPr>
            <p:ph idx="1"/>
          </p:nvPr>
        </p:nvSpPr>
        <p:spPr>
          <a:xfrm>
            <a:off x="762000" y="1698891"/>
            <a:ext cx="10668000" cy="3818083"/>
          </a:xfrm>
        </p:spPr>
        <p:txBody>
          <a:bodyPr>
            <a:normAutofit fontScale="92500" lnSpcReduction="10000"/>
          </a:bodyPr>
          <a:lstStyle/>
          <a:p>
            <a:r>
              <a:rPr lang="en-US" dirty="0"/>
              <a:t>TLS is a cryptographic protocol that provides end-to-end security of data sent between applications over the Internet.</a:t>
            </a:r>
          </a:p>
          <a:p>
            <a:r>
              <a:rPr lang="en-US" dirty="0"/>
              <a:t>TLS evolved from Secure Socket Layers (SSL)</a:t>
            </a:r>
          </a:p>
          <a:p>
            <a:r>
              <a:rPr lang="en-US" dirty="0"/>
              <a:t>TLS does not secure data on end systems it simply ensures the secure delivery of data over the internet.</a:t>
            </a:r>
          </a:p>
          <a:p>
            <a:r>
              <a:rPr lang="en-US" dirty="0"/>
              <a:t> Without TLS, sensitive information such as logins, credit card details and personal details can easily be seen by others.</a:t>
            </a:r>
            <a:endParaRPr lang="en-IL" dirty="0"/>
          </a:p>
        </p:txBody>
      </p:sp>
      <p:pic>
        <p:nvPicPr>
          <p:cNvPr id="5" name="תמונה 4">
            <a:extLst>
              <a:ext uri="{FF2B5EF4-FFF2-40B4-BE49-F238E27FC236}">
                <a16:creationId xmlns:a16="http://schemas.microsoft.com/office/drawing/2014/main" id="{259CD56C-7275-46A0-9972-B7508D2B76B7}"/>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2304965" y="408559"/>
            <a:ext cx="933185" cy="1056666"/>
          </a:xfrm>
          <a:prstGeom prst="rect">
            <a:avLst/>
          </a:prstGeom>
        </p:spPr>
      </p:pic>
    </p:spTree>
    <p:extLst>
      <p:ext uri="{BB962C8B-B14F-4D97-AF65-F5344CB8AC3E}">
        <p14:creationId xmlns:p14="http://schemas.microsoft.com/office/powerpoint/2010/main" val="25014444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BD7FF4-C886-47B7-97ED-A17EDA78B912}"/>
              </a:ext>
            </a:extLst>
          </p:cNvPr>
          <p:cNvSpPr>
            <a:spLocks noGrp="1"/>
          </p:cNvSpPr>
          <p:nvPr>
            <p:ph type="title"/>
          </p:nvPr>
        </p:nvSpPr>
        <p:spPr>
          <a:xfrm>
            <a:off x="5127062" y="575975"/>
            <a:ext cx="1752600" cy="1524000"/>
          </a:xfrm>
        </p:spPr>
        <p:txBody>
          <a:bodyPr>
            <a:normAutofit fontScale="90000"/>
          </a:bodyPr>
          <a:lstStyle/>
          <a:p>
            <a:pPr algn="ctr"/>
            <a:r>
              <a:rPr lang="en-US" sz="12500" dirty="0"/>
              <a:t>?</a:t>
            </a:r>
            <a:endParaRPr lang="en-IL" sz="12500" dirty="0"/>
          </a:p>
        </p:txBody>
      </p:sp>
      <p:pic>
        <p:nvPicPr>
          <p:cNvPr id="5" name="Content Placeholder 4">
            <a:extLst>
              <a:ext uri="{FF2B5EF4-FFF2-40B4-BE49-F238E27FC236}">
                <a16:creationId xmlns:a16="http://schemas.microsoft.com/office/drawing/2014/main" id="{D39AC071-DDE2-49FA-8818-A79C2D044CAF}"/>
              </a:ext>
            </a:extLst>
          </p:cNvPr>
          <p:cNvPicPr>
            <a:picLocks noGrp="1" noChangeAspect="1"/>
          </p:cNvPicPr>
          <p:nvPr>
            <p:ph idx="1"/>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283267" y="2952454"/>
            <a:ext cx="2454251" cy="2454251"/>
          </a:xfrm>
        </p:spPr>
      </p:pic>
      <p:pic>
        <p:nvPicPr>
          <p:cNvPr id="10" name="Content Placeholder 4">
            <a:extLst>
              <a:ext uri="{FF2B5EF4-FFF2-40B4-BE49-F238E27FC236}">
                <a16:creationId xmlns:a16="http://schemas.microsoft.com/office/drawing/2014/main" id="{F0CEEEF0-49A0-48F3-8319-53D87BCD6036}"/>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flipH="1">
            <a:off x="9030143" y="2821826"/>
            <a:ext cx="2399857" cy="2454251"/>
          </a:xfrm>
          <a:prstGeom prst="rect">
            <a:avLst/>
          </a:prstGeom>
        </p:spPr>
      </p:pic>
      <p:pic>
        <p:nvPicPr>
          <p:cNvPr id="12" name="Picture 11" descr="A picture containing indoor&#10;&#10;Description automatically generated">
            <a:extLst>
              <a:ext uri="{FF2B5EF4-FFF2-40B4-BE49-F238E27FC236}">
                <a16:creationId xmlns:a16="http://schemas.microsoft.com/office/drawing/2014/main" id="{8CA6137D-99CB-4177-B6ED-99903F2309FC}"/>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4979124" y="2640797"/>
            <a:ext cx="2233751" cy="2454251"/>
          </a:xfrm>
          <a:prstGeom prst="rect">
            <a:avLst/>
          </a:prstGeom>
        </p:spPr>
      </p:pic>
      <p:pic>
        <p:nvPicPr>
          <p:cNvPr id="15" name="Picture 14" descr="Icon&#10;&#10;Description automatically generated">
            <a:extLst>
              <a:ext uri="{FF2B5EF4-FFF2-40B4-BE49-F238E27FC236}">
                <a16:creationId xmlns:a16="http://schemas.microsoft.com/office/drawing/2014/main" id="{50C8B6EC-3FFF-44FA-BD3B-EB33CD636C08}"/>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4495626" y="2952454"/>
            <a:ext cx="966996" cy="1147502"/>
          </a:xfrm>
          <a:prstGeom prst="rect">
            <a:avLst/>
          </a:prstGeom>
        </p:spPr>
      </p:pic>
      <p:pic>
        <p:nvPicPr>
          <p:cNvPr id="18" name="Picture 17" descr="A picture containing container, box, indoor, yellow&#10;&#10;Description automatically generated">
            <a:extLst>
              <a:ext uri="{FF2B5EF4-FFF2-40B4-BE49-F238E27FC236}">
                <a16:creationId xmlns:a16="http://schemas.microsoft.com/office/drawing/2014/main" id="{0227E8CE-61D7-47A5-8DE9-121B995185CC}"/>
              </a:ext>
            </a:extLst>
          </p:cNvPr>
          <p:cNvPicPr>
            <a:picLocks noChangeAspect="1"/>
          </p:cNvPicPr>
          <p:nvPr/>
        </p:nvPicPr>
        <p:blipFill>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rot="345918">
            <a:off x="2366722" y="4371666"/>
            <a:ext cx="741594" cy="687874"/>
          </a:xfrm>
          <a:prstGeom prst="rect">
            <a:avLst/>
          </a:prstGeom>
        </p:spPr>
      </p:pic>
    </p:spTree>
    <p:extLst>
      <p:ext uri="{BB962C8B-B14F-4D97-AF65-F5344CB8AC3E}">
        <p14:creationId xmlns:p14="http://schemas.microsoft.com/office/powerpoint/2010/main" val="25224823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1EB44600-4C46-4947-924E-FA6FCC34D9BD}"/>
              </a:ext>
            </a:extLst>
          </p:cNvPr>
          <p:cNvSpPr>
            <a:spLocks noGrp="1"/>
          </p:cNvSpPr>
          <p:nvPr>
            <p:ph type="title"/>
          </p:nvPr>
        </p:nvSpPr>
        <p:spPr>
          <a:xfrm>
            <a:off x="762000" y="2037127"/>
            <a:ext cx="10668000" cy="1524000"/>
          </a:xfrm>
        </p:spPr>
        <p:txBody>
          <a:bodyPr>
            <a:normAutofit/>
          </a:bodyPr>
          <a:lstStyle/>
          <a:p>
            <a:pPr algn="ctr"/>
            <a:r>
              <a:rPr lang="en-US" sz="8000" dirty="0"/>
              <a:t>DNS</a:t>
            </a:r>
            <a:endParaRPr lang="en-GB" sz="8000" dirty="0"/>
          </a:p>
        </p:txBody>
      </p:sp>
      <p:graphicFrame>
        <p:nvGraphicFramePr>
          <p:cNvPr id="3" name="Diagram 2">
            <a:extLst>
              <a:ext uri="{FF2B5EF4-FFF2-40B4-BE49-F238E27FC236}">
                <a16:creationId xmlns:a16="http://schemas.microsoft.com/office/drawing/2014/main" id="{C37F8917-8F7A-4D8B-9788-2224371EB16E}"/>
              </a:ext>
            </a:extLst>
          </p:cNvPr>
          <p:cNvGraphicFramePr/>
          <p:nvPr>
            <p:extLst>
              <p:ext uri="{D42A27DB-BD31-4B8C-83A1-F6EECF244321}">
                <p14:modId xmlns:p14="http://schemas.microsoft.com/office/powerpoint/2010/main" val="1798430596"/>
              </p:ext>
            </p:extLst>
          </p:nvPr>
        </p:nvGraphicFramePr>
        <p:xfrm>
          <a:off x="10370987" y="180364"/>
          <a:ext cx="1651037" cy="152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4673494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EABDF7-F9C9-45D6-A03E-0A6094D76C79}"/>
              </a:ext>
            </a:extLst>
          </p:cNvPr>
          <p:cNvSpPr>
            <a:spLocks noGrp="1"/>
          </p:cNvSpPr>
          <p:nvPr>
            <p:ph type="title"/>
          </p:nvPr>
        </p:nvSpPr>
        <p:spPr/>
        <p:txBody>
          <a:bodyPr/>
          <a:lstStyle/>
          <a:p>
            <a:r>
              <a:rPr lang="en-US" dirty="0"/>
              <a:t>How does TLS work?</a:t>
            </a:r>
            <a:endParaRPr lang="en-IL" dirty="0"/>
          </a:p>
        </p:txBody>
      </p:sp>
      <p:sp>
        <p:nvSpPr>
          <p:cNvPr id="3" name="Content Placeholder 2">
            <a:extLst>
              <a:ext uri="{FF2B5EF4-FFF2-40B4-BE49-F238E27FC236}">
                <a16:creationId xmlns:a16="http://schemas.microsoft.com/office/drawing/2014/main" id="{7DCD418E-0A44-402B-90AD-9853C14272C4}"/>
              </a:ext>
            </a:extLst>
          </p:cNvPr>
          <p:cNvSpPr>
            <a:spLocks noGrp="1"/>
          </p:cNvSpPr>
          <p:nvPr>
            <p:ph idx="1"/>
          </p:nvPr>
        </p:nvSpPr>
        <p:spPr/>
        <p:txBody>
          <a:bodyPr/>
          <a:lstStyle/>
          <a:p>
            <a:r>
              <a:rPr lang="en-US" dirty="0"/>
              <a:t>TLS uses a combination of symmetric and asymmetric cryptography (single key and a pair of public key and a privates).</a:t>
            </a:r>
            <a:endParaRPr lang="en-IL" dirty="0"/>
          </a:p>
        </p:txBody>
      </p:sp>
    </p:spTree>
    <p:extLst>
      <p:ext uri="{BB962C8B-B14F-4D97-AF65-F5344CB8AC3E}">
        <p14:creationId xmlns:p14="http://schemas.microsoft.com/office/powerpoint/2010/main" val="232481145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EABDF7-F9C9-45D6-A03E-0A6094D76C79}"/>
              </a:ext>
            </a:extLst>
          </p:cNvPr>
          <p:cNvSpPr>
            <a:spLocks noGrp="1"/>
          </p:cNvSpPr>
          <p:nvPr>
            <p:ph type="title"/>
          </p:nvPr>
        </p:nvSpPr>
        <p:spPr>
          <a:xfrm>
            <a:off x="576943" y="0"/>
            <a:ext cx="4724400" cy="1524000"/>
          </a:xfrm>
        </p:spPr>
        <p:txBody>
          <a:bodyPr/>
          <a:lstStyle/>
          <a:p>
            <a:r>
              <a:rPr lang="en-US" dirty="0"/>
              <a:t>TLS - Handshake</a:t>
            </a:r>
            <a:endParaRPr lang="en-IL" dirty="0"/>
          </a:p>
        </p:txBody>
      </p:sp>
      <p:pic>
        <p:nvPicPr>
          <p:cNvPr id="4" name="Picture 3">
            <a:extLst>
              <a:ext uri="{FF2B5EF4-FFF2-40B4-BE49-F238E27FC236}">
                <a16:creationId xmlns:a16="http://schemas.microsoft.com/office/drawing/2014/main" id="{59AD32A3-FBE0-4843-B25A-ED662CE3D77A}"/>
              </a:ext>
            </a:extLst>
          </p:cNvPr>
          <p:cNvPicPr>
            <a:picLocks noChangeAspect="1"/>
          </p:cNvPicPr>
          <p:nvPr/>
        </p:nvPicPr>
        <p:blipFill>
          <a:blip r:embed="rId2"/>
          <a:stretch>
            <a:fillRect/>
          </a:stretch>
        </p:blipFill>
        <p:spPr>
          <a:xfrm>
            <a:off x="6560191" y="1434282"/>
            <a:ext cx="5462631" cy="5116514"/>
          </a:xfrm>
          <a:prstGeom prst="rect">
            <a:avLst/>
          </a:prstGeom>
        </p:spPr>
      </p:pic>
      <p:sp>
        <p:nvSpPr>
          <p:cNvPr id="5" name="Content Placeholder 2">
            <a:extLst>
              <a:ext uri="{FF2B5EF4-FFF2-40B4-BE49-F238E27FC236}">
                <a16:creationId xmlns:a16="http://schemas.microsoft.com/office/drawing/2014/main" id="{32A92860-FB73-4A29-B2E4-60C12CEC29BB}"/>
              </a:ext>
            </a:extLst>
          </p:cNvPr>
          <p:cNvSpPr>
            <a:spLocks noGrp="1"/>
          </p:cNvSpPr>
          <p:nvPr>
            <p:ph idx="1"/>
          </p:nvPr>
        </p:nvSpPr>
        <p:spPr>
          <a:xfrm>
            <a:off x="339976" y="1763053"/>
            <a:ext cx="6103257" cy="4488891"/>
          </a:xfrm>
        </p:spPr>
        <p:txBody>
          <a:bodyPr>
            <a:normAutofit/>
          </a:bodyPr>
          <a:lstStyle/>
          <a:p>
            <a:pPr marL="0" lvl="0" indent="0" eaLnBrk="0" fontAlgn="base" hangingPunct="0">
              <a:lnSpc>
                <a:spcPct val="100000"/>
              </a:lnSpc>
              <a:spcBef>
                <a:spcPct val="0"/>
              </a:spcBef>
              <a:spcAft>
                <a:spcPct val="0"/>
              </a:spcAft>
              <a:buNone/>
            </a:pPr>
            <a:r>
              <a:rPr lang="en-IL" altLang="en-IL" sz="1800" i="1" dirty="0">
                <a:solidFill>
                  <a:schemeClr val="tx1"/>
                </a:solidFill>
                <a:latin typeface="Consolas" panose="020B0609020204030204" pitchFamily="49" charset="0"/>
              </a:rPr>
              <a:t>0 ms</a:t>
            </a:r>
            <a:r>
              <a:rPr lang="en-US" altLang="en-IL" sz="1800" i="1" dirty="0">
                <a:solidFill>
                  <a:schemeClr val="tx1"/>
                </a:solidFill>
                <a:latin typeface="Consolas" panose="020B0609020204030204" pitchFamily="49" charset="0"/>
              </a:rPr>
              <a:t> - T</a:t>
            </a:r>
            <a:r>
              <a:rPr lang="en-IL" altLang="en-IL" sz="1800" dirty="0">
                <a:solidFill>
                  <a:schemeClr val="tx1"/>
                </a:solidFill>
                <a:latin typeface="Source Sans Pro" panose="020B0503030403020204" pitchFamily="34" charset="0"/>
              </a:rPr>
              <a:t>LS runs over a reliable transport (</a:t>
            </a:r>
            <a:r>
              <a:rPr lang="en-IL" altLang="en-IL" sz="1800" b="1" u="sng" dirty="0">
                <a:solidFill>
                  <a:schemeClr val="tx1"/>
                </a:solidFill>
                <a:latin typeface="Source Sans Pro" panose="020B0503030403020204" pitchFamily="34" charset="0"/>
              </a:rPr>
              <a:t>TCP</a:t>
            </a:r>
            <a:r>
              <a:rPr lang="en-IL" altLang="en-IL" sz="1800" dirty="0">
                <a:solidFill>
                  <a:schemeClr val="tx1"/>
                </a:solidFill>
                <a:latin typeface="Source Sans Pro" panose="020B0503030403020204" pitchFamily="34" charset="0"/>
              </a:rPr>
              <a:t>), which means that we must first complete the TCP three-way handshake, which takes one full roundtrip.</a:t>
            </a:r>
            <a:endParaRPr lang="en-US" altLang="en-IL" sz="1800" dirty="0">
              <a:solidFill>
                <a:schemeClr val="tx1"/>
              </a:solidFill>
              <a:latin typeface="Source Sans Pro" panose="020B0503030403020204" pitchFamily="34" charset="0"/>
            </a:endParaRPr>
          </a:p>
          <a:p>
            <a:pPr marL="457200" lvl="1" indent="-457200" eaLnBrk="0" fontAlgn="base" hangingPunct="0">
              <a:lnSpc>
                <a:spcPct val="100000"/>
              </a:lnSpc>
              <a:spcBef>
                <a:spcPct val="0"/>
              </a:spcBef>
              <a:spcAft>
                <a:spcPct val="0"/>
              </a:spcAft>
              <a:buNone/>
            </a:pPr>
            <a:endParaRPr lang="en-US" altLang="en-IL" sz="1800" dirty="0">
              <a:solidFill>
                <a:schemeClr val="tx1"/>
              </a:solidFill>
              <a:latin typeface="Source Sans Pro" panose="020B0503030403020204" pitchFamily="34" charset="0"/>
            </a:endParaRPr>
          </a:p>
          <a:p>
            <a:pPr marL="457200" lvl="1" indent="-457200" eaLnBrk="0" fontAlgn="base" hangingPunct="0">
              <a:lnSpc>
                <a:spcPct val="100000"/>
              </a:lnSpc>
              <a:spcBef>
                <a:spcPct val="0"/>
              </a:spcBef>
              <a:spcAft>
                <a:spcPct val="0"/>
              </a:spcAft>
              <a:buNone/>
            </a:pPr>
            <a:endParaRPr lang="en-IL" altLang="en-IL" sz="1800" dirty="0">
              <a:solidFill>
                <a:schemeClr val="tx1"/>
              </a:solidFill>
              <a:latin typeface="Source Sans Pro" panose="020B0503030403020204" pitchFamily="34" charset="0"/>
            </a:endParaRPr>
          </a:p>
          <a:p>
            <a:pPr marL="0" lvl="0" indent="0" eaLnBrk="0" fontAlgn="base" hangingPunct="0">
              <a:lnSpc>
                <a:spcPct val="100000"/>
              </a:lnSpc>
              <a:spcBef>
                <a:spcPct val="0"/>
              </a:spcBef>
              <a:spcAft>
                <a:spcPct val="0"/>
              </a:spcAft>
              <a:buNone/>
            </a:pPr>
            <a:r>
              <a:rPr lang="en-IL" altLang="en-IL" sz="1800" i="1" dirty="0">
                <a:solidFill>
                  <a:schemeClr val="tx1"/>
                </a:solidFill>
                <a:latin typeface="Consolas" panose="020B0609020204030204" pitchFamily="49" charset="0"/>
              </a:rPr>
              <a:t>56 ms</a:t>
            </a:r>
            <a:r>
              <a:rPr lang="en-US" altLang="en-IL" sz="1800" i="1" dirty="0">
                <a:solidFill>
                  <a:schemeClr val="tx1"/>
                </a:solidFill>
                <a:latin typeface="Consolas" panose="020B0609020204030204" pitchFamily="49" charset="0"/>
              </a:rPr>
              <a:t> - </a:t>
            </a:r>
            <a:r>
              <a:rPr lang="en-IL" altLang="en-IL" sz="1800" dirty="0">
                <a:solidFill>
                  <a:schemeClr val="tx1"/>
                </a:solidFill>
                <a:latin typeface="Source Sans Pro" panose="020B0503030403020204" pitchFamily="34" charset="0"/>
              </a:rPr>
              <a:t>With the TCP connection in place, the client sends </a:t>
            </a:r>
            <a:r>
              <a:rPr lang="en-US" altLang="en-IL" sz="1800" dirty="0">
                <a:solidFill>
                  <a:schemeClr val="tx1"/>
                </a:solidFill>
                <a:latin typeface="Source Sans Pro" panose="020B0503030403020204" pitchFamily="34" charset="0"/>
              </a:rPr>
              <a:t>several</a:t>
            </a:r>
            <a:r>
              <a:rPr lang="en-IL" altLang="en-IL" sz="1800" dirty="0">
                <a:solidFill>
                  <a:schemeClr val="tx1"/>
                </a:solidFill>
                <a:latin typeface="Source Sans Pro" panose="020B0503030403020204" pitchFamily="34" charset="0"/>
              </a:rPr>
              <a:t> specifications in plain text, such as the </a:t>
            </a:r>
            <a:r>
              <a:rPr lang="en-IL" altLang="en-IL" sz="1800" b="1" u="sng" dirty="0">
                <a:solidFill>
                  <a:schemeClr val="tx1"/>
                </a:solidFill>
                <a:latin typeface="Source Sans Pro" panose="020B0503030403020204" pitchFamily="34" charset="0"/>
              </a:rPr>
              <a:t>version</a:t>
            </a:r>
            <a:r>
              <a:rPr lang="en-IL" altLang="en-IL" sz="1800" dirty="0">
                <a:solidFill>
                  <a:schemeClr val="tx1"/>
                </a:solidFill>
                <a:latin typeface="Source Sans Pro" panose="020B0503030403020204" pitchFamily="34" charset="0"/>
              </a:rPr>
              <a:t> of the TLS protocol it is running, the list of </a:t>
            </a:r>
            <a:r>
              <a:rPr lang="en-IL" altLang="en-IL" sz="1800" b="1" u="sng" dirty="0">
                <a:solidFill>
                  <a:schemeClr val="tx1"/>
                </a:solidFill>
                <a:latin typeface="Source Sans Pro" panose="020B0503030403020204" pitchFamily="34" charset="0"/>
              </a:rPr>
              <a:t>supported </a:t>
            </a:r>
            <a:r>
              <a:rPr lang="en-IL" altLang="en-IL" sz="1800" b="1" u="sng" dirty="0" err="1">
                <a:solidFill>
                  <a:schemeClr val="tx1"/>
                </a:solidFill>
                <a:latin typeface="Source Sans Pro" panose="020B0503030403020204" pitchFamily="34" charset="0"/>
              </a:rPr>
              <a:t>ciphersuites</a:t>
            </a:r>
            <a:r>
              <a:rPr lang="en-IL" altLang="en-IL" sz="1800" b="1" u="sng" dirty="0">
                <a:solidFill>
                  <a:schemeClr val="tx1"/>
                </a:solidFill>
                <a:latin typeface="Source Sans Pro" panose="020B0503030403020204" pitchFamily="34" charset="0"/>
              </a:rPr>
              <a:t> </a:t>
            </a:r>
            <a:r>
              <a:rPr lang="en-IL" altLang="en-IL" sz="1800" dirty="0">
                <a:solidFill>
                  <a:schemeClr val="tx1"/>
                </a:solidFill>
                <a:latin typeface="Source Sans Pro" panose="020B0503030403020204" pitchFamily="34" charset="0"/>
              </a:rPr>
              <a:t>and other TLS options it may want to use.</a:t>
            </a:r>
            <a:endParaRPr lang="en-US" altLang="en-IL" sz="1800" dirty="0">
              <a:solidFill>
                <a:schemeClr val="tx1"/>
              </a:solidFill>
              <a:latin typeface="Source Sans Pro" panose="020B0503030403020204" pitchFamily="34" charset="0"/>
            </a:endParaRPr>
          </a:p>
          <a:p>
            <a:pPr marL="0" lvl="0" indent="0" eaLnBrk="0" fontAlgn="base" hangingPunct="0">
              <a:lnSpc>
                <a:spcPct val="100000"/>
              </a:lnSpc>
              <a:spcBef>
                <a:spcPct val="0"/>
              </a:spcBef>
              <a:spcAft>
                <a:spcPct val="0"/>
              </a:spcAft>
              <a:buNone/>
            </a:pPr>
            <a:endParaRPr lang="en-US" altLang="en-IL" sz="1800" dirty="0">
              <a:solidFill>
                <a:schemeClr val="tx1"/>
              </a:solidFill>
              <a:latin typeface="Source Sans Pro" panose="020B0503030403020204" pitchFamily="34" charset="0"/>
            </a:endParaRPr>
          </a:p>
          <a:p>
            <a:pPr marL="0" lvl="0" indent="0" eaLnBrk="0" fontAlgn="base" hangingPunct="0">
              <a:lnSpc>
                <a:spcPct val="100000"/>
              </a:lnSpc>
              <a:spcBef>
                <a:spcPct val="0"/>
              </a:spcBef>
              <a:spcAft>
                <a:spcPct val="0"/>
              </a:spcAft>
              <a:buNone/>
            </a:pPr>
            <a:endParaRPr lang="en-IL" altLang="en-IL" sz="1800" dirty="0">
              <a:solidFill>
                <a:schemeClr val="tx1"/>
              </a:solidFill>
              <a:latin typeface="Source Sans Pro" panose="020B0503030403020204" pitchFamily="34" charset="0"/>
            </a:endParaRPr>
          </a:p>
          <a:p>
            <a:pPr marL="0" lvl="0" indent="0" eaLnBrk="0" fontAlgn="base" hangingPunct="0">
              <a:lnSpc>
                <a:spcPct val="100000"/>
              </a:lnSpc>
              <a:spcBef>
                <a:spcPct val="0"/>
              </a:spcBef>
              <a:spcAft>
                <a:spcPct val="0"/>
              </a:spcAft>
              <a:buNone/>
            </a:pPr>
            <a:r>
              <a:rPr lang="en-IL" altLang="en-IL" sz="1800" i="1" dirty="0">
                <a:solidFill>
                  <a:schemeClr val="tx1"/>
                </a:solidFill>
                <a:latin typeface="Consolas" panose="020B0609020204030204" pitchFamily="49" charset="0"/>
              </a:rPr>
              <a:t>84 ms</a:t>
            </a:r>
            <a:r>
              <a:rPr lang="en-US" altLang="en-IL" sz="1800" i="1" dirty="0">
                <a:solidFill>
                  <a:schemeClr val="tx1"/>
                </a:solidFill>
                <a:latin typeface="Consolas" panose="020B0609020204030204" pitchFamily="49" charset="0"/>
              </a:rPr>
              <a:t> - </a:t>
            </a:r>
            <a:r>
              <a:rPr lang="en-IL" altLang="en-IL" sz="1800" dirty="0">
                <a:solidFill>
                  <a:schemeClr val="tx1"/>
                </a:solidFill>
                <a:latin typeface="Source Sans Pro" panose="020B0503030403020204" pitchFamily="34" charset="0"/>
              </a:rPr>
              <a:t>The server picks the TLS protocol version for further communication, decides on a </a:t>
            </a:r>
            <a:r>
              <a:rPr lang="en-IL" altLang="en-IL" sz="1800" b="1" u="sng" dirty="0">
                <a:solidFill>
                  <a:schemeClr val="tx1"/>
                </a:solidFill>
                <a:latin typeface="Source Sans Pro" panose="020B0503030403020204" pitchFamily="34" charset="0"/>
              </a:rPr>
              <a:t>ciphersuite</a:t>
            </a:r>
            <a:r>
              <a:rPr lang="en-IL" altLang="en-IL" sz="1800" dirty="0">
                <a:solidFill>
                  <a:schemeClr val="tx1"/>
                </a:solidFill>
                <a:latin typeface="Source Sans Pro" panose="020B0503030403020204" pitchFamily="34" charset="0"/>
              </a:rPr>
              <a:t> from the list provided by the client, attaches its </a:t>
            </a:r>
            <a:r>
              <a:rPr lang="en-IL" altLang="en-IL" sz="1800" b="1" u="sng" dirty="0">
                <a:solidFill>
                  <a:schemeClr val="tx1"/>
                </a:solidFill>
                <a:latin typeface="Source Sans Pro" panose="020B0503030403020204" pitchFamily="34" charset="0"/>
              </a:rPr>
              <a:t>certificate</a:t>
            </a:r>
            <a:r>
              <a:rPr lang="en-US" altLang="en-IL" sz="1800" b="1" u="sng" dirty="0">
                <a:solidFill>
                  <a:schemeClr val="tx1"/>
                </a:solidFill>
                <a:latin typeface="Source Sans Pro" panose="020B0503030403020204" pitchFamily="34" charset="0"/>
              </a:rPr>
              <a:t> (including its public key)</a:t>
            </a:r>
            <a:r>
              <a:rPr lang="en-IL" altLang="en-IL" sz="1800" dirty="0">
                <a:solidFill>
                  <a:schemeClr val="tx1"/>
                </a:solidFill>
                <a:latin typeface="Source Sans Pro" panose="020B0503030403020204" pitchFamily="34" charset="0"/>
              </a:rPr>
              <a:t>, and sends the response back to the client. </a:t>
            </a:r>
            <a:endParaRPr lang="en-IL" sz="3200" dirty="0"/>
          </a:p>
        </p:txBody>
      </p:sp>
    </p:spTree>
    <p:extLst>
      <p:ext uri="{BB962C8B-B14F-4D97-AF65-F5344CB8AC3E}">
        <p14:creationId xmlns:p14="http://schemas.microsoft.com/office/powerpoint/2010/main" val="377364556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1992BA-C1AD-4E47-A558-9F2718826CB1}"/>
              </a:ext>
            </a:extLst>
          </p:cNvPr>
          <p:cNvSpPr>
            <a:spLocks noGrp="1"/>
          </p:cNvSpPr>
          <p:nvPr>
            <p:ph type="title"/>
          </p:nvPr>
        </p:nvSpPr>
        <p:spPr>
          <a:xfrm>
            <a:off x="762000" y="0"/>
            <a:ext cx="10668000" cy="1524000"/>
          </a:xfrm>
        </p:spPr>
        <p:txBody>
          <a:bodyPr/>
          <a:lstStyle/>
          <a:p>
            <a:r>
              <a:rPr lang="en-US" dirty="0"/>
              <a:t>TLS - Handshake</a:t>
            </a:r>
            <a:endParaRPr lang="en-IL" dirty="0"/>
          </a:p>
        </p:txBody>
      </p:sp>
      <p:sp>
        <p:nvSpPr>
          <p:cNvPr id="3" name="Content Placeholder 2">
            <a:extLst>
              <a:ext uri="{FF2B5EF4-FFF2-40B4-BE49-F238E27FC236}">
                <a16:creationId xmlns:a16="http://schemas.microsoft.com/office/drawing/2014/main" id="{66BD62CA-0AD7-4665-85AB-E8B01C23D7F7}"/>
              </a:ext>
            </a:extLst>
          </p:cNvPr>
          <p:cNvSpPr>
            <a:spLocks noGrp="1"/>
          </p:cNvSpPr>
          <p:nvPr>
            <p:ph idx="1"/>
          </p:nvPr>
        </p:nvSpPr>
        <p:spPr>
          <a:xfrm>
            <a:off x="335643" y="1616279"/>
            <a:ext cx="5897377" cy="4428210"/>
          </a:xfrm>
        </p:spPr>
        <p:txBody>
          <a:bodyPr>
            <a:normAutofit lnSpcReduction="10000"/>
          </a:bodyPr>
          <a:lstStyle/>
          <a:p>
            <a:pPr marL="0" lvl="0" indent="0" eaLnBrk="0" fontAlgn="base" hangingPunct="0">
              <a:lnSpc>
                <a:spcPct val="100000"/>
              </a:lnSpc>
              <a:spcBef>
                <a:spcPct val="0"/>
              </a:spcBef>
              <a:spcAft>
                <a:spcPct val="0"/>
              </a:spcAft>
              <a:buNone/>
            </a:pPr>
            <a:r>
              <a:rPr lang="en-IL" altLang="en-IL" sz="1800" i="1" dirty="0">
                <a:solidFill>
                  <a:schemeClr val="tx1"/>
                </a:solidFill>
                <a:latin typeface="Consolas" panose="020B0609020204030204" pitchFamily="49" charset="0"/>
              </a:rPr>
              <a:t>112 ms</a:t>
            </a:r>
            <a:r>
              <a:rPr lang="en-US" altLang="en-IL" sz="1800" i="1" dirty="0">
                <a:solidFill>
                  <a:schemeClr val="tx1"/>
                </a:solidFill>
                <a:latin typeface="Consolas" panose="020B0609020204030204" pitchFamily="49" charset="0"/>
              </a:rPr>
              <a:t> -</a:t>
            </a:r>
            <a:r>
              <a:rPr lang="en-IL" altLang="en-IL" sz="1800" dirty="0">
                <a:solidFill>
                  <a:schemeClr val="tx1"/>
                </a:solidFill>
                <a:latin typeface="Source Sans Pro" panose="020B0503030403020204" pitchFamily="34" charset="0"/>
              </a:rPr>
              <a:t>Assuming both sides are able to negotiate a common version and cipher, and the client is happy with the certificate provided by the server, the client initiates either the </a:t>
            </a:r>
            <a:r>
              <a:rPr lang="en-IL" altLang="en-IL" sz="1800" b="1" dirty="0">
                <a:solidFill>
                  <a:schemeClr val="tx1"/>
                </a:solidFill>
                <a:latin typeface="Source Sans Pro" panose="020B0503030403020204" pitchFamily="34" charset="0"/>
              </a:rPr>
              <a:t>RSA</a:t>
            </a:r>
            <a:r>
              <a:rPr lang="en-IL" altLang="en-IL" sz="1800" dirty="0">
                <a:solidFill>
                  <a:schemeClr val="tx1"/>
                </a:solidFill>
                <a:latin typeface="Source Sans Pro" panose="020B0503030403020204" pitchFamily="34" charset="0"/>
              </a:rPr>
              <a:t> or the </a:t>
            </a:r>
            <a:r>
              <a:rPr lang="en-IL" altLang="en-IL" sz="1800" b="1" dirty="0">
                <a:solidFill>
                  <a:schemeClr val="tx1"/>
                </a:solidFill>
                <a:latin typeface="Source Sans Pro" panose="020B0503030403020204" pitchFamily="34" charset="0"/>
              </a:rPr>
              <a:t>Diffie-Hellman</a:t>
            </a:r>
            <a:r>
              <a:rPr lang="en-IL" altLang="en-IL" sz="1800" dirty="0">
                <a:solidFill>
                  <a:schemeClr val="tx1"/>
                </a:solidFill>
                <a:latin typeface="Source Sans Pro" panose="020B0503030403020204" pitchFamily="34" charset="0"/>
              </a:rPr>
              <a:t> </a:t>
            </a:r>
            <a:r>
              <a:rPr lang="en-IL" altLang="en-IL" sz="1800" b="1" u="sng" dirty="0">
                <a:solidFill>
                  <a:schemeClr val="tx1"/>
                </a:solidFill>
                <a:latin typeface="Source Sans Pro" panose="020B0503030403020204" pitchFamily="34" charset="0"/>
              </a:rPr>
              <a:t>key exchange</a:t>
            </a:r>
            <a:r>
              <a:rPr lang="en-IL" altLang="en-IL" sz="1800" dirty="0">
                <a:solidFill>
                  <a:schemeClr val="tx1"/>
                </a:solidFill>
                <a:latin typeface="Source Sans Pro" panose="020B0503030403020204" pitchFamily="34" charset="0"/>
              </a:rPr>
              <a:t>, which is used to establish the symmetric key for the session.</a:t>
            </a:r>
            <a:endParaRPr lang="en-US" altLang="en-IL" sz="1800" dirty="0">
              <a:solidFill>
                <a:schemeClr val="tx1"/>
              </a:solidFill>
              <a:latin typeface="Source Sans Pro" panose="020B0503030403020204" pitchFamily="34" charset="0"/>
            </a:endParaRPr>
          </a:p>
          <a:p>
            <a:pPr marL="457200" lvl="1" indent="-457200" eaLnBrk="0" fontAlgn="base" hangingPunct="0">
              <a:lnSpc>
                <a:spcPct val="100000"/>
              </a:lnSpc>
              <a:spcBef>
                <a:spcPct val="0"/>
              </a:spcBef>
              <a:spcAft>
                <a:spcPct val="0"/>
              </a:spcAft>
              <a:buNone/>
            </a:pPr>
            <a:endParaRPr lang="en-US" altLang="en-IL" sz="1800" dirty="0">
              <a:solidFill>
                <a:schemeClr val="tx1"/>
              </a:solidFill>
              <a:latin typeface="Source Sans Pro" panose="020B0503030403020204" pitchFamily="34" charset="0"/>
            </a:endParaRPr>
          </a:p>
          <a:p>
            <a:pPr marL="457200" lvl="1" indent="-457200" eaLnBrk="0" fontAlgn="base" hangingPunct="0">
              <a:lnSpc>
                <a:spcPct val="100000"/>
              </a:lnSpc>
              <a:spcBef>
                <a:spcPct val="0"/>
              </a:spcBef>
              <a:spcAft>
                <a:spcPct val="0"/>
              </a:spcAft>
              <a:buNone/>
            </a:pPr>
            <a:endParaRPr lang="en-IL" altLang="en-IL" sz="1800" dirty="0">
              <a:solidFill>
                <a:schemeClr val="tx1"/>
              </a:solidFill>
              <a:latin typeface="Source Sans Pro" panose="020B0503030403020204" pitchFamily="34" charset="0"/>
            </a:endParaRPr>
          </a:p>
          <a:p>
            <a:pPr marL="0" lvl="0" indent="0" eaLnBrk="0" fontAlgn="base" hangingPunct="0">
              <a:lnSpc>
                <a:spcPct val="100000"/>
              </a:lnSpc>
              <a:spcBef>
                <a:spcPct val="0"/>
              </a:spcBef>
              <a:spcAft>
                <a:spcPct val="0"/>
              </a:spcAft>
              <a:buNone/>
            </a:pPr>
            <a:r>
              <a:rPr lang="en-IL" altLang="en-IL" sz="1800" i="1" dirty="0">
                <a:solidFill>
                  <a:schemeClr val="tx1"/>
                </a:solidFill>
                <a:latin typeface="Consolas" panose="020B0609020204030204" pitchFamily="49" charset="0"/>
              </a:rPr>
              <a:t>140 ms</a:t>
            </a:r>
            <a:r>
              <a:rPr lang="en-US" altLang="en-IL" sz="1800" i="1" dirty="0">
                <a:solidFill>
                  <a:schemeClr val="tx1"/>
                </a:solidFill>
                <a:latin typeface="Consolas" panose="020B0609020204030204" pitchFamily="49" charset="0"/>
              </a:rPr>
              <a:t> -</a:t>
            </a:r>
            <a:r>
              <a:rPr lang="en-IL" altLang="en-IL" sz="1800" dirty="0">
                <a:solidFill>
                  <a:schemeClr val="tx1"/>
                </a:solidFill>
                <a:latin typeface="Source Sans Pro" panose="020B0503030403020204" pitchFamily="34" charset="0"/>
              </a:rPr>
              <a:t>The server processes the key exchange parameters sent by the client, checks message integrity by verifying the MAC, and returns an </a:t>
            </a:r>
            <a:r>
              <a:rPr lang="en-IL" altLang="en-IL" sz="1800" b="1" u="sng" dirty="0">
                <a:solidFill>
                  <a:schemeClr val="tx1"/>
                </a:solidFill>
                <a:latin typeface="Source Sans Pro" panose="020B0503030403020204" pitchFamily="34" charset="0"/>
              </a:rPr>
              <a:t>encrypted </a:t>
            </a:r>
            <a:r>
              <a:rPr lang="en-IL" altLang="en-IL" sz="1800" b="1" u="sng" dirty="0">
                <a:solidFill>
                  <a:schemeClr val="tx1"/>
                </a:solidFill>
                <a:latin typeface="Consolas" panose="020B0609020204030204" pitchFamily="49" charset="0"/>
              </a:rPr>
              <a:t>Finished</a:t>
            </a:r>
            <a:r>
              <a:rPr lang="en-IL" altLang="en-IL" sz="1800" b="1" u="sng" dirty="0">
                <a:solidFill>
                  <a:schemeClr val="tx1"/>
                </a:solidFill>
                <a:latin typeface="Source Sans Pro" panose="020B0503030403020204" pitchFamily="34" charset="0"/>
              </a:rPr>
              <a:t> message </a:t>
            </a:r>
            <a:r>
              <a:rPr lang="en-IL" altLang="en-IL" sz="1800" dirty="0">
                <a:solidFill>
                  <a:schemeClr val="tx1"/>
                </a:solidFill>
                <a:latin typeface="Source Sans Pro" panose="020B0503030403020204" pitchFamily="34" charset="0"/>
              </a:rPr>
              <a:t>back to the client.</a:t>
            </a:r>
            <a:endParaRPr lang="en-US" altLang="en-IL" sz="1800" dirty="0">
              <a:solidFill>
                <a:schemeClr val="tx1"/>
              </a:solidFill>
              <a:latin typeface="Source Sans Pro" panose="020B0503030403020204" pitchFamily="34" charset="0"/>
            </a:endParaRPr>
          </a:p>
          <a:p>
            <a:pPr marL="457200" lvl="1" indent="-457200" eaLnBrk="0" fontAlgn="base" hangingPunct="0">
              <a:lnSpc>
                <a:spcPct val="100000"/>
              </a:lnSpc>
              <a:spcBef>
                <a:spcPct val="0"/>
              </a:spcBef>
              <a:spcAft>
                <a:spcPct val="0"/>
              </a:spcAft>
              <a:buNone/>
            </a:pPr>
            <a:endParaRPr lang="en-US" altLang="en-IL" sz="1800" dirty="0">
              <a:solidFill>
                <a:schemeClr val="tx1"/>
              </a:solidFill>
              <a:latin typeface="Source Sans Pro" panose="020B0503030403020204" pitchFamily="34" charset="0"/>
            </a:endParaRPr>
          </a:p>
          <a:p>
            <a:pPr marL="457200" lvl="1" indent="-457200" eaLnBrk="0" fontAlgn="base" hangingPunct="0">
              <a:lnSpc>
                <a:spcPct val="100000"/>
              </a:lnSpc>
              <a:spcBef>
                <a:spcPct val="0"/>
              </a:spcBef>
              <a:spcAft>
                <a:spcPct val="0"/>
              </a:spcAft>
              <a:buNone/>
            </a:pPr>
            <a:endParaRPr lang="en-IL" altLang="en-IL" sz="1800" dirty="0">
              <a:solidFill>
                <a:schemeClr val="tx1"/>
              </a:solidFill>
              <a:latin typeface="Source Sans Pro" panose="020B0503030403020204" pitchFamily="34" charset="0"/>
            </a:endParaRPr>
          </a:p>
          <a:p>
            <a:pPr marL="0" lvl="0" indent="0" eaLnBrk="0" fontAlgn="base" hangingPunct="0">
              <a:lnSpc>
                <a:spcPct val="100000"/>
              </a:lnSpc>
              <a:spcBef>
                <a:spcPct val="0"/>
              </a:spcBef>
              <a:spcAft>
                <a:spcPct val="0"/>
              </a:spcAft>
              <a:buNone/>
            </a:pPr>
            <a:r>
              <a:rPr lang="en-IL" altLang="en-IL" sz="1800" i="1" dirty="0">
                <a:solidFill>
                  <a:schemeClr val="tx1"/>
                </a:solidFill>
                <a:latin typeface="Consolas" panose="020B0609020204030204" pitchFamily="49" charset="0"/>
              </a:rPr>
              <a:t>168 ms</a:t>
            </a:r>
            <a:r>
              <a:rPr lang="en-US" altLang="en-IL" sz="1800" i="1" dirty="0">
                <a:solidFill>
                  <a:schemeClr val="tx1"/>
                </a:solidFill>
                <a:latin typeface="Consolas" panose="020B0609020204030204" pitchFamily="49" charset="0"/>
              </a:rPr>
              <a:t> -</a:t>
            </a:r>
            <a:r>
              <a:rPr lang="en-IL" altLang="en-IL" sz="1800" dirty="0">
                <a:solidFill>
                  <a:schemeClr val="tx1"/>
                </a:solidFill>
                <a:latin typeface="Source Sans Pro" panose="020B0503030403020204" pitchFamily="34" charset="0"/>
              </a:rPr>
              <a:t>The client decrypts the message with the negotiated </a:t>
            </a:r>
            <a:r>
              <a:rPr lang="en-IL" altLang="en-IL" sz="1800" b="1" u="sng" dirty="0">
                <a:solidFill>
                  <a:schemeClr val="tx1"/>
                </a:solidFill>
                <a:latin typeface="Source Sans Pro" panose="020B0503030403020204" pitchFamily="34" charset="0"/>
              </a:rPr>
              <a:t>symmetric key</a:t>
            </a:r>
            <a:r>
              <a:rPr lang="en-IL" altLang="en-IL" sz="1800" dirty="0">
                <a:solidFill>
                  <a:schemeClr val="tx1"/>
                </a:solidFill>
                <a:latin typeface="Source Sans Pro" panose="020B0503030403020204" pitchFamily="34" charset="0"/>
              </a:rPr>
              <a:t>, verifies the MAC, and if all is well, then the tunnel is established and application data can now be sent.</a:t>
            </a:r>
          </a:p>
        </p:txBody>
      </p:sp>
      <p:sp>
        <p:nvSpPr>
          <p:cNvPr id="6" name="Rectangle 3">
            <a:extLst>
              <a:ext uri="{FF2B5EF4-FFF2-40B4-BE49-F238E27FC236}">
                <a16:creationId xmlns:a16="http://schemas.microsoft.com/office/drawing/2014/main" id="{7FF8C5DC-D462-4DD2-A180-3C88221E14CE}"/>
              </a:ext>
            </a:extLst>
          </p:cNvPr>
          <p:cNvSpPr>
            <a:spLocks noChangeArrowheads="1"/>
          </p:cNvSpPr>
          <p:nvPr/>
        </p:nvSpPr>
        <p:spPr bwMode="auto">
          <a:xfrm>
            <a:off x="0" y="-164139"/>
            <a:ext cx="65" cy="328279"/>
          </a:xfrm>
          <a:prstGeom prst="rect">
            <a:avLst/>
          </a:prstGeom>
          <a:solidFill>
            <a:srgbClr val="FEFEF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50784"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IL" altLang="en-IL" sz="1800" b="0" i="0" u="none" strike="noStrike" cap="none" normalizeH="0" baseline="0" dirty="0">
              <a:ln>
                <a:noFill/>
              </a:ln>
              <a:solidFill>
                <a:schemeClr val="tx1"/>
              </a:solidFill>
              <a:effectLst/>
              <a:latin typeface="Arial" panose="020B0604020202020204" pitchFamily="34" charset="0"/>
            </a:endParaRPr>
          </a:p>
        </p:txBody>
      </p:sp>
      <p:pic>
        <p:nvPicPr>
          <p:cNvPr id="5" name="Picture 4">
            <a:extLst>
              <a:ext uri="{FF2B5EF4-FFF2-40B4-BE49-F238E27FC236}">
                <a16:creationId xmlns:a16="http://schemas.microsoft.com/office/drawing/2014/main" id="{E971E12A-39BB-4249-85F3-0379F1FCAC27}"/>
              </a:ext>
            </a:extLst>
          </p:cNvPr>
          <p:cNvPicPr>
            <a:picLocks noChangeAspect="1"/>
          </p:cNvPicPr>
          <p:nvPr/>
        </p:nvPicPr>
        <p:blipFill>
          <a:blip r:embed="rId2"/>
          <a:stretch>
            <a:fillRect/>
          </a:stretch>
        </p:blipFill>
        <p:spPr>
          <a:xfrm>
            <a:off x="6388133" y="1197474"/>
            <a:ext cx="5468224" cy="4754736"/>
          </a:xfrm>
          <a:prstGeom prst="rect">
            <a:avLst/>
          </a:prstGeom>
        </p:spPr>
      </p:pic>
    </p:spTree>
    <p:extLst>
      <p:ext uri="{BB962C8B-B14F-4D97-AF65-F5344CB8AC3E}">
        <p14:creationId xmlns:p14="http://schemas.microsoft.com/office/powerpoint/2010/main" val="19027459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5FF4820-B8FB-44CC-9F21-7B8A2CE65AD8}"/>
              </a:ext>
            </a:extLst>
          </p:cNvPr>
          <p:cNvPicPr>
            <a:picLocks noGrp="1" noChangeAspect="1"/>
          </p:cNvPicPr>
          <p:nvPr>
            <p:ph idx="1"/>
          </p:nvPr>
        </p:nvPicPr>
        <p:blipFill>
          <a:blip r:embed="rId2"/>
          <a:stretch>
            <a:fillRect/>
          </a:stretch>
        </p:blipFill>
        <p:spPr>
          <a:xfrm>
            <a:off x="3506002" y="831062"/>
            <a:ext cx="5409398" cy="5195875"/>
          </a:xfrm>
          <a:prstGeom prst="rect">
            <a:avLst/>
          </a:prstGeom>
        </p:spPr>
      </p:pic>
    </p:spTree>
    <p:extLst>
      <p:ext uri="{BB962C8B-B14F-4D97-AF65-F5344CB8AC3E}">
        <p14:creationId xmlns:p14="http://schemas.microsoft.com/office/powerpoint/2010/main" val="27401115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F0D03496-4AEE-4328-93A2-6D444FB9F379}"/>
              </a:ext>
            </a:extLst>
          </p:cNvPr>
          <p:cNvSpPr>
            <a:spLocks noGrp="1"/>
          </p:cNvSpPr>
          <p:nvPr>
            <p:ph type="title"/>
          </p:nvPr>
        </p:nvSpPr>
        <p:spPr>
          <a:xfrm>
            <a:off x="929780" y="1905000"/>
            <a:ext cx="10668000" cy="1524000"/>
          </a:xfrm>
        </p:spPr>
        <p:txBody>
          <a:bodyPr>
            <a:normAutofit/>
          </a:bodyPr>
          <a:lstStyle/>
          <a:p>
            <a:pPr algn="ctr"/>
            <a:r>
              <a:rPr lang="en-US" sz="7200" dirty="0"/>
              <a:t>HTTPS</a:t>
            </a:r>
            <a:endParaRPr lang="en-GB" sz="7200" dirty="0"/>
          </a:p>
        </p:txBody>
      </p:sp>
      <p:graphicFrame>
        <p:nvGraphicFramePr>
          <p:cNvPr id="6" name="Diagram 5">
            <a:extLst>
              <a:ext uri="{FF2B5EF4-FFF2-40B4-BE49-F238E27FC236}">
                <a16:creationId xmlns:a16="http://schemas.microsoft.com/office/drawing/2014/main" id="{3EB6C047-10FD-43A1-89A9-D5FEDBC6DCA4}"/>
              </a:ext>
            </a:extLst>
          </p:cNvPr>
          <p:cNvGraphicFramePr/>
          <p:nvPr>
            <p:extLst>
              <p:ext uri="{D42A27DB-BD31-4B8C-83A1-F6EECF244321}">
                <p14:modId xmlns:p14="http://schemas.microsoft.com/office/powerpoint/2010/main" val="4279933206"/>
              </p:ext>
            </p:extLst>
          </p:nvPr>
        </p:nvGraphicFramePr>
        <p:xfrm>
          <a:off x="10354209" y="104863"/>
          <a:ext cx="1651037" cy="152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938601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08602B-D93F-4E92-A7F0-ABCEC5584BD8}"/>
              </a:ext>
            </a:extLst>
          </p:cNvPr>
          <p:cNvSpPr>
            <a:spLocks noGrp="1"/>
          </p:cNvSpPr>
          <p:nvPr>
            <p:ph type="title"/>
          </p:nvPr>
        </p:nvSpPr>
        <p:spPr>
          <a:xfrm>
            <a:off x="762000" y="368907"/>
            <a:ext cx="10668000" cy="1283430"/>
          </a:xfrm>
        </p:spPr>
        <p:txBody>
          <a:bodyPr/>
          <a:lstStyle/>
          <a:p>
            <a:r>
              <a:rPr lang="en-US" dirty="0"/>
              <a:t>HTTPS</a:t>
            </a:r>
            <a:endParaRPr lang="en-IL" dirty="0"/>
          </a:p>
        </p:txBody>
      </p:sp>
      <p:sp>
        <p:nvSpPr>
          <p:cNvPr id="3" name="Content Placeholder 2">
            <a:extLst>
              <a:ext uri="{FF2B5EF4-FFF2-40B4-BE49-F238E27FC236}">
                <a16:creationId xmlns:a16="http://schemas.microsoft.com/office/drawing/2014/main" id="{24070E60-888E-4D56-BB1B-230665E18A66}"/>
              </a:ext>
            </a:extLst>
          </p:cNvPr>
          <p:cNvSpPr>
            <a:spLocks noGrp="1"/>
          </p:cNvSpPr>
          <p:nvPr>
            <p:ph idx="1"/>
          </p:nvPr>
        </p:nvSpPr>
        <p:spPr>
          <a:xfrm>
            <a:off x="625642" y="1652337"/>
            <a:ext cx="10804358" cy="4451747"/>
          </a:xfrm>
        </p:spPr>
        <p:txBody>
          <a:bodyPr>
            <a:normAutofit fontScale="92500" lnSpcReduction="10000"/>
          </a:bodyPr>
          <a:lstStyle/>
          <a:p>
            <a:pPr fontAlgn="base"/>
            <a:r>
              <a:rPr lang="en-US" dirty="0"/>
              <a:t>HTTPS stands for Hypertext Transfer Protocol Secure. </a:t>
            </a:r>
          </a:p>
          <a:p>
            <a:pPr fontAlgn="base"/>
            <a:r>
              <a:rPr lang="en-US" dirty="0"/>
              <a:t>It is the protocol where encrypted HTTP data is transferred over a secure connection, by using secure connection such as TLS or SSL.</a:t>
            </a:r>
          </a:p>
          <a:p>
            <a:pPr fontAlgn="base"/>
            <a:r>
              <a:rPr lang="en-US" dirty="0"/>
              <a:t>The privacy and integrity of data are maintained and authentication of websites is also validated.</a:t>
            </a:r>
          </a:p>
          <a:p>
            <a:pPr fontAlgn="base"/>
            <a:r>
              <a:rPr lang="en-US" dirty="0"/>
              <a:t>It uses port 443 </a:t>
            </a:r>
          </a:p>
          <a:p>
            <a:pPr fontAlgn="base"/>
            <a:r>
              <a:rPr lang="en-US" dirty="0"/>
              <a:t>HTTPS encryption is done bi-directionally, which means that the data is encrypted at both the client and server sides.</a:t>
            </a:r>
          </a:p>
        </p:txBody>
      </p:sp>
    </p:spTree>
    <p:extLst>
      <p:ext uri="{BB962C8B-B14F-4D97-AF65-F5344CB8AC3E}">
        <p14:creationId xmlns:p14="http://schemas.microsoft.com/office/powerpoint/2010/main" val="41005225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F0D03496-4AEE-4328-93A2-6D444FB9F379}"/>
              </a:ext>
            </a:extLst>
          </p:cNvPr>
          <p:cNvSpPr>
            <a:spLocks noGrp="1"/>
          </p:cNvSpPr>
          <p:nvPr>
            <p:ph type="title"/>
          </p:nvPr>
        </p:nvSpPr>
        <p:spPr>
          <a:xfrm>
            <a:off x="963101" y="188941"/>
            <a:ext cx="10668000" cy="1524000"/>
          </a:xfrm>
        </p:spPr>
        <p:txBody>
          <a:bodyPr>
            <a:normAutofit/>
          </a:bodyPr>
          <a:lstStyle/>
          <a:p>
            <a:pPr algn="ctr"/>
            <a:r>
              <a:rPr lang="en-US" sz="7200" dirty="0"/>
              <a:t>HTTPS</a:t>
            </a:r>
            <a:r>
              <a:rPr lang="he-IL" sz="7200" dirty="0"/>
              <a:t> </a:t>
            </a:r>
            <a:r>
              <a:rPr lang="en-US" sz="7200" dirty="0"/>
              <a:t>vs HTTP</a:t>
            </a:r>
            <a:endParaRPr lang="en-GB" sz="7200" dirty="0"/>
          </a:p>
        </p:txBody>
      </p:sp>
      <p:pic>
        <p:nvPicPr>
          <p:cNvPr id="3" name="Picture 2">
            <a:extLst>
              <a:ext uri="{FF2B5EF4-FFF2-40B4-BE49-F238E27FC236}">
                <a16:creationId xmlns:a16="http://schemas.microsoft.com/office/drawing/2014/main" id="{8586DB30-46C1-4E2C-A4FF-1BB791F0B914}"/>
              </a:ext>
            </a:extLst>
          </p:cNvPr>
          <p:cNvPicPr>
            <a:picLocks noChangeAspect="1"/>
          </p:cNvPicPr>
          <p:nvPr/>
        </p:nvPicPr>
        <p:blipFill>
          <a:blip r:embed="rId2"/>
          <a:stretch>
            <a:fillRect/>
          </a:stretch>
        </p:blipFill>
        <p:spPr>
          <a:xfrm>
            <a:off x="6396602" y="2054687"/>
            <a:ext cx="5388999" cy="4025205"/>
          </a:xfrm>
          <a:prstGeom prst="rect">
            <a:avLst/>
          </a:prstGeom>
        </p:spPr>
      </p:pic>
      <p:pic>
        <p:nvPicPr>
          <p:cNvPr id="4" name="Picture 3">
            <a:extLst>
              <a:ext uri="{FF2B5EF4-FFF2-40B4-BE49-F238E27FC236}">
                <a16:creationId xmlns:a16="http://schemas.microsoft.com/office/drawing/2014/main" id="{24913C54-686D-4A89-922D-7FA4EFEE5387}"/>
              </a:ext>
            </a:extLst>
          </p:cNvPr>
          <p:cNvPicPr>
            <a:picLocks noChangeAspect="1"/>
          </p:cNvPicPr>
          <p:nvPr/>
        </p:nvPicPr>
        <p:blipFill>
          <a:blip r:embed="rId3"/>
          <a:stretch>
            <a:fillRect/>
          </a:stretch>
        </p:blipFill>
        <p:spPr>
          <a:xfrm>
            <a:off x="494566" y="2054687"/>
            <a:ext cx="5388999" cy="4025205"/>
          </a:xfrm>
          <a:prstGeom prst="rect">
            <a:avLst/>
          </a:prstGeom>
        </p:spPr>
      </p:pic>
    </p:spTree>
    <p:extLst>
      <p:ext uri="{BB962C8B-B14F-4D97-AF65-F5344CB8AC3E}">
        <p14:creationId xmlns:p14="http://schemas.microsoft.com/office/powerpoint/2010/main" val="122534009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36CD45-29DF-40AA-A12C-913FCF081BD4}"/>
              </a:ext>
            </a:extLst>
          </p:cNvPr>
          <p:cNvSpPr>
            <a:spLocks noGrp="1"/>
          </p:cNvSpPr>
          <p:nvPr>
            <p:ph type="title"/>
          </p:nvPr>
        </p:nvSpPr>
        <p:spPr>
          <a:xfrm>
            <a:off x="5096691" y="2233749"/>
            <a:ext cx="1998617" cy="1524000"/>
          </a:xfrm>
        </p:spPr>
        <p:txBody>
          <a:bodyPr/>
          <a:lstStyle/>
          <a:p>
            <a:r>
              <a:rPr lang="en-US" dirty="0"/>
              <a:t>DoT???</a:t>
            </a:r>
            <a:endParaRPr lang="en-IL" dirty="0"/>
          </a:p>
        </p:txBody>
      </p:sp>
    </p:spTree>
    <p:extLst>
      <p:ext uri="{BB962C8B-B14F-4D97-AF65-F5344CB8AC3E}">
        <p14:creationId xmlns:p14="http://schemas.microsoft.com/office/powerpoint/2010/main" val="279700252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90C5F423-5EB0-4B45-8438-BE524EE784EC}"/>
              </a:ext>
            </a:extLst>
          </p:cNvPr>
          <p:cNvSpPr>
            <a:spLocks noGrp="1"/>
          </p:cNvSpPr>
          <p:nvPr>
            <p:ph type="title"/>
          </p:nvPr>
        </p:nvSpPr>
        <p:spPr>
          <a:xfrm>
            <a:off x="642138" y="762000"/>
            <a:ext cx="10787862" cy="1444305"/>
          </a:xfrm>
        </p:spPr>
        <p:txBody>
          <a:bodyPr/>
          <a:lstStyle/>
          <a:p>
            <a:r>
              <a:rPr lang="en-US" dirty="0"/>
              <a:t>DoT- DNS over TLS</a:t>
            </a:r>
            <a:br>
              <a:rPr lang="en-US" dirty="0"/>
            </a:br>
            <a:endParaRPr lang="en-GB" dirty="0"/>
          </a:p>
        </p:txBody>
      </p:sp>
      <p:sp>
        <p:nvSpPr>
          <p:cNvPr id="3" name="מציין מיקום תוכן 2">
            <a:extLst>
              <a:ext uri="{FF2B5EF4-FFF2-40B4-BE49-F238E27FC236}">
                <a16:creationId xmlns:a16="http://schemas.microsoft.com/office/drawing/2014/main" id="{D4520E3E-8402-4EB7-8E3A-9D3BF69512F4}"/>
              </a:ext>
            </a:extLst>
          </p:cNvPr>
          <p:cNvSpPr>
            <a:spLocks noGrp="1"/>
          </p:cNvSpPr>
          <p:nvPr>
            <p:ph idx="1"/>
          </p:nvPr>
        </p:nvSpPr>
        <p:spPr/>
        <p:txBody>
          <a:bodyPr>
            <a:normAutofit fontScale="92500"/>
          </a:bodyPr>
          <a:lstStyle/>
          <a:p>
            <a:r>
              <a:rPr lang="en-US" dirty="0"/>
              <a:t>TLS protocol</a:t>
            </a:r>
          </a:p>
          <a:p>
            <a:r>
              <a:rPr lang="en-US" dirty="0"/>
              <a:t>Port 853 to differentiate these request from</a:t>
            </a:r>
          </a:p>
          <a:p>
            <a:pPr marL="0" indent="0">
              <a:buNone/>
            </a:pPr>
            <a:r>
              <a:rPr lang="en-US" dirty="0"/>
              <a:t>   The unencrypted DNS requests</a:t>
            </a:r>
          </a:p>
          <a:p>
            <a:r>
              <a:rPr lang="en-US" dirty="0"/>
              <a:t>Because of the TLS protocol, this request is completely encrypted so your  ISP or anyone between can’t inspect this traffic.</a:t>
            </a:r>
          </a:p>
          <a:p>
            <a:r>
              <a:rPr lang="en-US" dirty="0"/>
              <a:t>DNS over TLS is easy to detect because it use the 853 port </a:t>
            </a:r>
          </a:p>
          <a:p>
            <a:endParaRPr lang="en-GB" dirty="0"/>
          </a:p>
        </p:txBody>
      </p:sp>
    </p:spTree>
    <p:extLst>
      <p:ext uri="{BB962C8B-B14F-4D97-AF65-F5344CB8AC3E}">
        <p14:creationId xmlns:p14="http://schemas.microsoft.com/office/powerpoint/2010/main" val="115132182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4A8C215C-4191-4594-A842-5599AF2D9DA4}"/>
              </a:ext>
            </a:extLst>
          </p:cNvPr>
          <p:cNvSpPr>
            <a:spLocks noGrp="1"/>
          </p:cNvSpPr>
          <p:nvPr>
            <p:ph type="title"/>
          </p:nvPr>
        </p:nvSpPr>
        <p:spPr/>
        <p:txBody>
          <a:bodyPr/>
          <a:lstStyle/>
          <a:p>
            <a:r>
              <a:rPr lang="en-US" dirty="0"/>
              <a:t>DoT – Wireshark</a:t>
            </a:r>
            <a:endParaRPr lang="en-GB" dirty="0"/>
          </a:p>
        </p:txBody>
      </p:sp>
      <p:pic>
        <p:nvPicPr>
          <p:cNvPr id="4" name="מציין מיקום תוכן 3">
            <a:extLst>
              <a:ext uri="{FF2B5EF4-FFF2-40B4-BE49-F238E27FC236}">
                <a16:creationId xmlns:a16="http://schemas.microsoft.com/office/drawing/2014/main" id="{8062FD62-EA44-4E04-901E-EBEF8F6E87CA}"/>
              </a:ext>
            </a:extLst>
          </p:cNvPr>
          <p:cNvPicPr>
            <a:picLocks noGrp="1" noChangeAspect="1"/>
          </p:cNvPicPr>
          <p:nvPr>
            <p:ph idx="1"/>
          </p:nvPr>
        </p:nvPicPr>
        <p:blipFill>
          <a:blip r:embed="rId2"/>
          <a:stretch>
            <a:fillRect/>
          </a:stretch>
        </p:blipFill>
        <p:spPr>
          <a:xfrm>
            <a:off x="2319052" y="2286000"/>
            <a:ext cx="7553895" cy="3817938"/>
          </a:xfrm>
          <a:prstGeom prst="rect">
            <a:avLst/>
          </a:prstGeom>
        </p:spPr>
      </p:pic>
    </p:spTree>
    <p:extLst>
      <p:ext uri="{BB962C8B-B14F-4D97-AF65-F5344CB8AC3E}">
        <p14:creationId xmlns:p14="http://schemas.microsoft.com/office/powerpoint/2010/main" val="32482786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2F8C56-FFDD-4087-AD18-6B654DB5A490}"/>
              </a:ext>
            </a:extLst>
          </p:cNvPr>
          <p:cNvSpPr>
            <a:spLocks noGrp="1"/>
          </p:cNvSpPr>
          <p:nvPr>
            <p:ph type="title"/>
          </p:nvPr>
        </p:nvSpPr>
        <p:spPr>
          <a:xfrm>
            <a:off x="694888" y="267050"/>
            <a:ext cx="10668000" cy="1524000"/>
          </a:xfrm>
        </p:spPr>
        <p:txBody>
          <a:bodyPr/>
          <a:lstStyle/>
          <a:p>
            <a:r>
              <a:rPr lang="en-US" dirty="0"/>
              <a:t>DNS </a:t>
            </a:r>
            <a:r>
              <a:rPr lang="he-IL" dirty="0"/>
              <a:t>-</a:t>
            </a:r>
            <a:r>
              <a:rPr lang="en-US" dirty="0"/>
              <a:t> Domain Name System</a:t>
            </a:r>
            <a:br>
              <a:rPr lang="en-US" dirty="0"/>
            </a:br>
            <a:endParaRPr lang="en-IL" dirty="0"/>
          </a:p>
        </p:txBody>
      </p:sp>
      <p:sp>
        <p:nvSpPr>
          <p:cNvPr id="8" name="Content Placeholder 2">
            <a:extLst>
              <a:ext uri="{FF2B5EF4-FFF2-40B4-BE49-F238E27FC236}">
                <a16:creationId xmlns:a16="http://schemas.microsoft.com/office/drawing/2014/main" id="{C079F3CD-A43C-452D-AC17-E97CD272E426}"/>
              </a:ext>
            </a:extLst>
          </p:cNvPr>
          <p:cNvSpPr>
            <a:spLocks noGrp="1"/>
          </p:cNvSpPr>
          <p:nvPr>
            <p:ph idx="1"/>
          </p:nvPr>
        </p:nvSpPr>
        <p:spPr>
          <a:xfrm>
            <a:off x="694888" y="1509486"/>
            <a:ext cx="10914743" cy="4839715"/>
          </a:xfrm>
        </p:spPr>
        <p:txBody>
          <a:bodyPr>
            <a:normAutofit fontScale="92500"/>
          </a:bodyPr>
          <a:lstStyle/>
          <a:p>
            <a:r>
              <a:rPr lang="en-US" sz="2000" dirty="0"/>
              <a:t>The </a:t>
            </a:r>
            <a:r>
              <a:rPr lang="en-US" sz="2000" b="1" dirty="0"/>
              <a:t>Domain Name System </a:t>
            </a:r>
            <a:r>
              <a:rPr lang="en-US" sz="2000" dirty="0"/>
              <a:t>(DNS) is a central part of the internet, providing a way to match names (a website you’re seeking) to numbers (IP addresses).</a:t>
            </a:r>
          </a:p>
          <a:p>
            <a:r>
              <a:rPr lang="en-US" sz="2000" dirty="0"/>
              <a:t>When we type some website domain (</a:t>
            </a:r>
            <a:r>
              <a:rPr lang="en-US" sz="2000" i="1" dirty="0"/>
              <a:t>example.com.</a:t>
            </a:r>
            <a:r>
              <a:rPr lang="en-US" sz="2000" dirty="0"/>
              <a:t>) into our browser, our browser sends a query over the internet to find the IP address of the domain we just entered.</a:t>
            </a:r>
          </a:p>
          <a:p>
            <a:r>
              <a:rPr lang="en-US" sz="2000" dirty="0"/>
              <a:t>The first server our query interacts with is the </a:t>
            </a:r>
            <a:r>
              <a:rPr lang="en-US" sz="2000" b="1" dirty="0"/>
              <a:t>recursive resolver</a:t>
            </a:r>
            <a:r>
              <a:rPr lang="en-US" sz="2000" dirty="0"/>
              <a:t>, which can be operated by our ISP, wireless carrier or a third-party provider. The recursive resolver knows which other DNS servers it needs to ask to answer our original query </a:t>
            </a:r>
            <a:r>
              <a:rPr lang="en-US" sz="2000" i="1" dirty="0"/>
              <a:t>(what is the IP address of example.com?).</a:t>
            </a:r>
          </a:p>
          <a:p>
            <a:r>
              <a:rPr lang="en-US" sz="2000" dirty="0"/>
              <a:t>The first type of DNS server the recursive resolver talks to, is named a </a:t>
            </a:r>
            <a:r>
              <a:rPr lang="en-US" sz="2000" b="1" dirty="0"/>
              <a:t>Root Server (.) .</a:t>
            </a:r>
          </a:p>
          <a:p>
            <a:pPr marL="0" indent="0">
              <a:buNone/>
            </a:pPr>
            <a:r>
              <a:rPr lang="en-US" sz="2000" b="1" dirty="0"/>
              <a:t>    </a:t>
            </a:r>
            <a:r>
              <a:rPr lang="en-US" sz="2000" dirty="0"/>
              <a:t>The Root servers are running all over the world and each one knows the DNS information about </a:t>
            </a:r>
          </a:p>
          <a:p>
            <a:pPr marL="0" indent="0">
              <a:buNone/>
            </a:pPr>
            <a:r>
              <a:rPr lang="en-US" sz="2000" b="1" dirty="0"/>
              <a:t>    Top-Level Domains</a:t>
            </a:r>
            <a:r>
              <a:rPr lang="en-US" sz="2000" dirty="0"/>
              <a:t> such as .com, .net, .org etc. </a:t>
            </a:r>
          </a:p>
          <a:p>
            <a:pPr marL="0" indent="0">
              <a:buNone/>
            </a:pPr>
            <a:r>
              <a:rPr lang="en-US" sz="2000" dirty="0"/>
              <a:t>    There are 13 sets of Root Servers around the world</a:t>
            </a:r>
          </a:p>
        </p:txBody>
      </p:sp>
    </p:spTree>
    <p:extLst>
      <p:ext uri="{BB962C8B-B14F-4D97-AF65-F5344CB8AC3E}">
        <p14:creationId xmlns:p14="http://schemas.microsoft.com/office/powerpoint/2010/main" val="390273069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97BCF5-5536-44BD-BC7F-6B4075C489C7}"/>
              </a:ext>
            </a:extLst>
          </p:cNvPr>
          <p:cNvSpPr>
            <a:spLocks noGrp="1"/>
          </p:cNvSpPr>
          <p:nvPr>
            <p:ph type="title"/>
          </p:nvPr>
        </p:nvSpPr>
        <p:spPr>
          <a:xfrm>
            <a:off x="808577" y="915409"/>
            <a:ext cx="1595306" cy="1524000"/>
          </a:xfrm>
        </p:spPr>
        <p:txBody>
          <a:bodyPr/>
          <a:lstStyle/>
          <a:p>
            <a:r>
              <a:rPr lang="en-US" dirty="0"/>
              <a:t>DNS</a:t>
            </a:r>
            <a:endParaRPr lang="en-IL" dirty="0"/>
          </a:p>
        </p:txBody>
      </p:sp>
      <p:sp>
        <p:nvSpPr>
          <p:cNvPr id="5" name="Title 1">
            <a:extLst>
              <a:ext uri="{FF2B5EF4-FFF2-40B4-BE49-F238E27FC236}">
                <a16:creationId xmlns:a16="http://schemas.microsoft.com/office/drawing/2014/main" id="{4EE6E146-C601-4C9E-8617-A0BA76548332}"/>
              </a:ext>
            </a:extLst>
          </p:cNvPr>
          <p:cNvSpPr txBox="1">
            <a:spLocks/>
          </p:cNvSpPr>
          <p:nvPr/>
        </p:nvSpPr>
        <p:spPr>
          <a:xfrm>
            <a:off x="5298347" y="915409"/>
            <a:ext cx="1595306" cy="1524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HTTP</a:t>
            </a:r>
            <a:endParaRPr lang="en-IL" dirty="0"/>
          </a:p>
        </p:txBody>
      </p:sp>
      <p:sp>
        <p:nvSpPr>
          <p:cNvPr id="6" name="Title 1">
            <a:extLst>
              <a:ext uri="{FF2B5EF4-FFF2-40B4-BE49-F238E27FC236}">
                <a16:creationId xmlns:a16="http://schemas.microsoft.com/office/drawing/2014/main" id="{0D233816-9F28-407D-8CFF-677B5AE63B26}"/>
              </a:ext>
            </a:extLst>
          </p:cNvPr>
          <p:cNvSpPr txBox="1">
            <a:spLocks/>
          </p:cNvSpPr>
          <p:nvPr/>
        </p:nvSpPr>
        <p:spPr>
          <a:xfrm>
            <a:off x="7676626" y="939177"/>
            <a:ext cx="1871095" cy="1524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HTTPS</a:t>
            </a:r>
            <a:endParaRPr lang="en-IL" dirty="0"/>
          </a:p>
        </p:txBody>
      </p:sp>
      <p:sp>
        <p:nvSpPr>
          <p:cNvPr id="7" name="Title 1">
            <a:extLst>
              <a:ext uri="{FF2B5EF4-FFF2-40B4-BE49-F238E27FC236}">
                <a16:creationId xmlns:a16="http://schemas.microsoft.com/office/drawing/2014/main" id="{E1B6CB4E-7D3C-429F-810A-980C3636F53B}"/>
              </a:ext>
            </a:extLst>
          </p:cNvPr>
          <p:cNvSpPr txBox="1">
            <a:spLocks/>
          </p:cNvSpPr>
          <p:nvPr/>
        </p:nvSpPr>
        <p:spPr>
          <a:xfrm>
            <a:off x="3186856" y="916807"/>
            <a:ext cx="1595306" cy="1524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DoT</a:t>
            </a:r>
            <a:endParaRPr lang="en-IL" dirty="0"/>
          </a:p>
        </p:txBody>
      </p:sp>
      <p:sp>
        <p:nvSpPr>
          <p:cNvPr id="8" name="Title 1">
            <a:extLst>
              <a:ext uri="{FF2B5EF4-FFF2-40B4-BE49-F238E27FC236}">
                <a16:creationId xmlns:a16="http://schemas.microsoft.com/office/drawing/2014/main" id="{84CE5B72-2299-4782-BC5C-C77BDF494E26}"/>
              </a:ext>
            </a:extLst>
          </p:cNvPr>
          <p:cNvSpPr txBox="1">
            <a:spLocks/>
          </p:cNvSpPr>
          <p:nvPr/>
        </p:nvSpPr>
        <p:spPr>
          <a:xfrm>
            <a:off x="10083635" y="931467"/>
            <a:ext cx="1595306" cy="1524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DoH</a:t>
            </a:r>
            <a:endParaRPr lang="en-IL" dirty="0"/>
          </a:p>
        </p:txBody>
      </p:sp>
      <p:sp>
        <p:nvSpPr>
          <p:cNvPr id="9" name="Title 1">
            <a:extLst>
              <a:ext uri="{FF2B5EF4-FFF2-40B4-BE49-F238E27FC236}">
                <a16:creationId xmlns:a16="http://schemas.microsoft.com/office/drawing/2014/main" id="{6C3D1109-24B2-4DFA-A7B8-E576D14847CB}"/>
              </a:ext>
            </a:extLst>
          </p:cNvPr>
          <p:cNvSpPr txBox="1">
            <a:spLocks/>
          </p:cNvSpPr>
          <p:nvPr/>
        </p:nvSpPr>
        <p:spPr>
          <a:xfrm>
            <a:off x="5075378" y="82806"/>
            <a:ext cx="2393733" cy="729842"/>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800" dirty="0"/>
              <a:t>Packets</a:t>
            </a:r>
            <a:endParaRPr lang="en-IL" sz="4800" dirty="0"/>
          </a:p>
        </p:txBody>
      </p:sp>
      <p:sp>
        <p:nvSpPr>
          <p:cNvPr id="10" name="Rectangle 9">
            <a:extLst>
              <a:ext uri="{FF2B5EF4-FFF2-40B4-BE49-F238E27FC236}">
                <a16:creationId xmlns:a16="http://schemas.microsoft.com/office/drawing/2014/main" id="{AB3D1EBA-62E6-4471-A593-18204E229471}"/>
              </a:ext>
            </a:extLst>
          </p:cNvPr>
          <p:cNvSpPr/>
          <p:nvPr/>
        </p:nvSpPr>
        <p:spPr>
          <a:xfrm>
            <a:off x="808576" y="4287775"/>
            <a:ext cx="1280925" cy="4124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t>DNS query</a:t>
            </a:r>
            <a:endParaRPr lang="en-IL" sz="1050" b="1" dirty="0"/>
          </a:p>
        </p:txBody>
      </p:sp>
      <p:sp>
        <p:nvSpPr>
          <p:cNvPr id="18" name="Rectangle 17">
            <a:extLst>
              <a:ext uri="{FF2B5EF4-FFF2-40B4-BE49-F238E27FC236}">
                <a16:creationId xmlns:a16="http://schemas.microsoft.com/office/drawing/2014/main" id="{D5EE2E91-824C-49E4-980E-45CFD43F6562}"/>
              </a:ext>
            </a:extLst>
          </p:cNvPr>
          <p:cNvSpPr/>
          <p:nvPr/>
        </p:nvSpPr>
        <p:spPr>
          <a:xfrm>
            <a:off x="808577" y="3992762"/>
            <a:ext cx="1280923" cy="28522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000" b="1" dirty="0"/>
              <a:t>UDP - Port 53</a:t>
            </a:r>
            <a:endParaRPr lang="en-IL" sz="1000" b="1" dirty="0"/>
          </a:p>
        </p:txBody>
      </p:sp>
      <p:sp>
        <p:nvSpPr>
          <p:cNvPr id="24" name="Rectangle 23">
            <a:extLst>
              <a:ext uri="{FF2B5EF4-FFF2-40B4-BE49-F238E27FC236}">
                <a16:creationId xmlns:a16="http://schemas.microsoft.com/office/drawing/2014/main" id="{7BC8FA86-95A1-413C-96C7-76974B5BE29D}"/>
              </a:ext>
            </a:extLst>
          </p:cNvPr>
          <p:cNvSpPr/>
          <p:nvPr/>
        </p:nvSpPr>
        <p:spPr>
          <a:xfrm>
            <a:off x="808577" y="3374773"/>
            <a:ext cx="1280922" cy="613096"/>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rtl="0"/>
            <a:r>
              <a:rPr lang="en-US" sz="1050" dirty="0"/>
              <a:t>IP</a:t>
            </a:r>
          </a:p>
          <a:p>
            <a:pPr algn="l" rtl="0"/>
            <a:r>
              <a:rPr lang="en-US" sz="1050" dirty="0" err="1"/>
              <a:t>Src</a:t>
            </a:r>
            <a:r>
              <a:rPr lang="en-US" sz="1050" dirty="0"/>
              <a:t>: Client</a:t>
            </a:r>
          </a:p>
          <a:p>
            <a:pPr algn="l" rtl="0"/>
            <a:r>
              <a:rPr lang="en-US" sz="1050" dirty="0" err="1"/>
              <a:t>Dest</a:t>
            </a:r>
            <a:r>
              <a:rPr lang="en-US" sz="1050" dirty="0"/>
              <a:t>: Resolver </a:t>
            </a:r>
            <a:endParaRPr lang="en-IL" sz="1050" dirty="0"/>
          </a:p>
        </p:txBody>
      </p:sp>
      <p:sp>
        <p:nvSpPr>
          <p:cNvPr id="29" name="Rectangle 28">
            <a:extLst>
              <a:ext uri="{FF2B5EF4-FFF2-40B4-BE49-F238E27FC236}">
                <a16:creationId xmlns:a16="http://schemas.microsoft.com/office/drawing/2014/main" id="{16AE5CA2-4531-4E12-93EA-CCE2DFDAE957}"/>
              </a:ext>
            </a:extLst>
          </p:cNvPr>
          <p:cNvSpPr/>
          <p:nvPr/>
        </p:nvSpPr>
        <p:spPr>
          <a:xfrm>
            <a:off x="808575" y="3088148"/>
            <a:ext cx="1280922" cy="285226"/>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link</a:t>
            </a:r>
            <a:endParaRPr lang="en-IL" dirty="0"/>
          </a:p>
        </p:txBody>
      </p:sp>
      <p:sp>
        <p:nvSpPr>
          <p:cNvPr id="31" name="Left Brace 30">
            <a:extLst>
              <a:ext uri="{FF2B5EF4-FFF2-40B4-BE49-F238E27FC236}">
                <a16:creationId xmlns:a16="http://schemas.microsoft.com/office/drawing/2014/main" id="{17A81971-9F1A-4621-A971-301AAE0D5A47}"/>
              </a:ext>
            </a:extLst>
          </p:cNvPr>
          <p:cNvSpPr/>
          <p:nvPr/>
        </p:nvSpPr>
        <p:spPr>
          <a:xfrm>
            <a:off x="2723768" y="4317136"/>
            <a:ext cx="222969" cy="319482"/>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L"/>
          </a:p>
        </p:txBody>
      </p:sp>
      <p:sp>
        <p:nvSpPr>
          <p:cNvPr id="32" name="Rectangle 31">
            <a:extLst>
              <a:ext uri="{FF2B5EF4-FFF2-40B4-BE49-F238E27FC236}">
                <a16:creationId xmlns:a16="http://schemas.microsoft.com/office/drawing/2014/main" id="{94DC08AA-2197-4E24-9957-3D570D58BE51}"/>
              </a:ext>
            </a:extLst>
          </p:cNvPr>
          <p:cNvSpPr/>
          <p:nvPr/>
        </p:nvSpPr>
        <p:spPr>
          <a:xfrm>
            <a:off x="132271" y="3729907"/>
            <a:ext cx="222969" cy="168723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Unencrypted </a:t>
            </a:r>
            <a:endParaRPr lang="en-IL" sz="900" dirty="0"/>
          </a:p>
        </p:txBody>
      </p:sp>
      <p:sp>
        <p:nvSpPr>
          <p:cNvPr id="41" name="Rectangle 40">
            <a:extLst>
              <a:ext uri="{FF2B5EF4-FFF2-40B4-BE49-F238E27FC236}">
                <a16:creationId xmlns:a16="http://schemas.microsoft.com/office/drawing/2014/main" id="{9AEE6A9F-99FC-4644-B590-808B3E12A87A}"/>
              </a:ext>
            </a:extLst>
          </p:cNvPr>
          <p:cNvSpPr/>
          <p:nvPr/>
        </p:nvSpPr>
        <p:spPr>
          <a:xfrm>
            <a:off x="3058224" y="4287775"/>
            <a:ext cx="1280925" cy="4124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t>DNS query</a:t>
            </a:r>
            <a:endParaRPr lang="en-IL" sz="1050" b="1" dirty="0"/>
          </a:p>
        </p:txBody>
      </p:sp>
      <p:sp>
        <p:nvSpPr>
          <p:cNvPr id="42" name="Rectangle 41">
            <a:extLst>
              <a:ext uri="{FF2B5EF4-FFF2-40B4-BE49-F238E27FC236}">
                <a16:creationId xmlns:a16="http://schemas.microsoft.com/office/drawing/2014/main" id="{17C7523C-135A-4EBD-9CD5-D39C212C3A7F}"/>
              </a:ext>
            </a:extLst>
          </p:cNvPr>
          <p:cNvSpPr/>
          <p:nvPr/>
        </p:nvSpPr>
        <p:spPr>
          <a:xfrm>
            <a:off x="3058225" y="3673980"/>
            <a:ext cx="1280923" cy="28522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000" b="1" dirty="0"/>
              <a:t>TCP – Port 853</a:t>
            </a:r>
            <a:endParaRPr lang="en-IL" sz="1000" b="1" dirty="0"/>
          </a:p>
        </p:txBody>
      </p:sp>
      <p:sp>
        <p:nvSpPr>
          <p:cNvPr id="43" name="Rectangle 42">
            <a:extLst>
              <a:ext uri="{FF2B5EF4-FFF2-40B4-BE49-F238E27FC236}">
                <a16:creationId xmlns:a16="http://schemas.microsoft.com/office/drawing/2014/main" id="{0CF807E8-1391-439E-B18F-32A7A783176C}"/>
              </a:ext>
            </a:extLst>
          </p:cNvPr>
          <p:cNvSpPr/>
          <p:nvPr/>
        </p:nvSpPr>
        <p:spPr>
          <a:xfrm>
            <a:off x="3058225" y="3064380"/>
            <a:ext cx="1280922" cy="613096"/>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rtl="0"/>
            <a:r>
              <a:rPr lang="en-US" sz="1050" dirty="0"/>
              <a:t>IP</a:t>
            </a:r>
          </a:p>
          <a:p>
            <a:pPr algn="l" rtl="0"/>
            <a:r>
              <a:rPr lang="en-US" sz="1050" dirty="0" err="1"/>
              <a:t>Src</a:t>
            </a:r>
            <a:r>
              <a:rPr lang="en-US" sz="1050" dirty="0"/>
              <a:t>: Client</a:t>
            </a:r>
          </a:p>
          <a:p>
            <a:pPr algn="l" rtl="0"/>
            <a:r>
              <a:rPr lang="en-US" sz="1050" dirty="0" err="1"/>
              <a:t>Dest</a:t>
            </a:r>
            <a:r>
              <a:rPr lang="en-US" sz="1050" dirty="0"/>
              <a:t>: Resolver </a:t>
            </a:r>
            <a:endParaRPr lang="en-IL" sz="1050" dirty="0"/>
          </a:p>
        </p:txBody>
      </p:sp>
      <p:sp>
        <p:nvSpPr>
          <p:cNvPr id="44" name="Rectangle 43">
            <a:extLst>
              <a:ext uri="{FF2B5EF4-FFF2-40B4-BE49-F238E27FC236}">
                <a16:creationId xmlns:a16="http://schemas.microsoft.com/office/drawing/2014/main" id="{DE4B04B6-012F-48AE-A077-4C82B2999005}"/>
              </a:ext>
            </a:extLst>
          </p:cNvPr>
          <p:cNvSpPr/>
          <p:nvPr/>
        </p:nvSpPr>
        <p:spPr>
          <a:xfrm>
            <a:off x="3058223" y="2777755"/>
            <a:ext cx="1280922" cy="285226"/>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link</a:t>
            </a:r>
            <a:endParaRPr lang="en-IL" dirty="0"/>
          </a:p>
        </p:txBody>
      </p:sp>
      <p:sp>
        <p:nvSpPr>
          <p:cNvPr id="45" name="Rectangle 44">
            <a:extLst>
              <a:ext uri="{FF2B5EF4-FFF2-40B4-BE49-F238E27FC236}">
                <a16:creationId xmlns:a16="http://schemas.microsoft.com/office/drawing/2014/main" id="{3C06D062-E1F3-4881-99BF-7985CB5FD7DC}"/>
              </a:ext>
            </a:extLst>
          </p:cNvPr>
          <p:cNvSpPr/>
          <p:nvPr/>
        </p:nvSpPr>
        <p:spPr>
          <a:xfrm>
            <a:off x="3058222" y="3951516"/>
            <a:ext cx="1280925" cy="36562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solidFill>
                  <a:schemeClr val="bg1"/>
                </a:solidFill>
              </a:rPr>
              <a:t>TLS</a:t>
            </a:r>
            <a:endParaRPr lang="en-IL" sz="1050" b="1" dirty="0">
              <a:solidFill>
                <a:schemeClr val="bg1"/>
              </a:solidFill>
            </a:endParaRPr>
          </a:p>
        </p:txBody>
      </p:sp>
      <p:sp>
        <p:nvSpPr>
          <p:cNvPr id="46" name="Rectangle 45">
            <a:extLst>
              <a:ext uri="{FF2B5EF4-FFF2-40B4-BE49-F238E27FC236}">
                <a16:creationId xmlns:a16="http://schemas.microsoft.com/office/drawing/2014/main" id="{A686837D-87D0-4BCE-B977-39434D82F05F}"/>
              </a:ext>
            </a:extLst>
          </p:cNvPr>
          <p:cNvSpPr/>
          <p:nvPr/>
        </p:nvSpPr>
        <p:spPr>
          <a:xfrm>
            <a:off x="2417248" y="3751229"/>
            <a:ext cx="222969" cy="1451296"/>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rPr>
              <a:t>Encrypted </a:t>
            </a:r>
            <a:endParaRPr lang="en-IL" sz="900" dirty="0">
              <a:solidFill>
                <a:schemeClr val="bg1"/>
              </a:solidFill>
            </a:endParaRPr>
          </a:p>
        </p:txBody>
      </p:sp>
      <p:sp>
        <p:nvSpPr>
          <p:cNvPr id="47" name="Left Brace 46">
            <a:extLst>
              <a:ext uri="{FF2B5EF4-FFF2-40B4-BE49-F238E27FC236}">
                <a16:creationId xmlns:a16="http://schemas.microsoft.com/office/drawing/2014/main" id="{633A1721-0A2A-400D-9321-3FC2CC86C1B7}"/>
              </a:ext>
            </a:extLst>
          </p:cNvPr>
          <p:cNvSpPr/>
          <p:nvPr/>
        </p:nvSpPr>
        <p:spPr>
          <a:xfrm>
            <a:off x="5075378" y="4357857"/>
            <a:ext cx="222969" cy="319482"/>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L"/>
          </a:p>
        </p:txBody>
      </p:sp>
      <p:sp>
        <p:nvSpPr>
          <p:cNvPr id="48" name="Rectangle 47">
            <a:extLst>
              <a:ext uri="{FF2B5EF4-FFF2-40B4-BE49-F238E27FC236}">
                <a16:creationId xmlns:a16="http://schemas.microsoft.com/office/drawing/2014/main" id="{0B3C3F8D-9837-498A-A7DA-E872FB5E23AC}"/>
              </a:ext>
            </a:extLst>
          </p:cNvPr>
          <p:cNvSpPr/>
          <p:nvPr/>
        </p:nvSpPr>
        <p:spPr>
          <a:xfrm>
            <a:off x="5455540" y="4287775"/>
            <a:ext cx="1280925" cy="412458"/>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en-US" sz="1050" b="1" dirty="0"/>
              <a:t>HTTP GET/POST</a:t>
            </a:r>
            <a:endParaRPr lang="en-IL" sz="1050" b="1" dirty="0"/>
          </a:p>
        </p:txBody>
      </p:sp>
      <p:sp>
        <p:nvSpPr>
          <p:cNvPr id="49" name="Rectangle 48">
            <a:extLst>
              <a:ext uri="{FF2B5EF4-FFF2-40B4-BE49-F238E27FC236}">
                <a16:creationId xmlns:a16="http://schemas.microsoft.com/office/drawing/2014/main" id="{B5ACF6D5-D0EF-4EC6-B43B-F41129D88DB6}"/>
              </a:ext>
            </a:extLst>
          </p:cNvPr>
          <p:cNvSpPr/>
          <p:nvPr/>
        </p:nvSpPr>
        <p:spPr>
          <a:xfrm>
            <a:off x="5455541" y="3992762"/>
            <a:ext cx="1280923" cy="28522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000" b="1" dirty="0"/>
              <a:t>TCP – Port 80</a:t>
            </a:r>
            <a:endParaRPr lang="en-IL" sz="1000" b="1" dirty="0"/>
          </a:p>
        </p:txBody>
      </p:sp>
      <p:sp>
        <p:nvSpPr>
          <p:cNvPr id="50" name="Rectangle 49">
            <a:extLst>
              <a:ext uri="{FF2B5EF4-FFF2-40B4-BE49-F238E27FC236}">
                <a16:creationId xmlns:a16="http://schemas.microsoft.com/office/drawing/2014/main" id="{499C8EF5-3142-448C-B6F7-9F3DEE0962BE}"/>
              </a:ext>
            </a:extLst>
          </p:cNvPr>
          <p:cNvSpPr/>
          <p:nvPr/>
        </p:nvSpPr>
        <p:spPr>
          <a:xfrm>
            <a:off x="5455541" y="3374773"/>
            <a:ext cx="1280922" cy="613096"/>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rtl="0"/>
            <a:r>
              <a:rPr lang="en-US" sz="1050" dirty="0"/>
              <a:t>IP</a:t>
            </a:r>
          </a:p>
          <a:p>
            <a:pPr algn="l" rtl="0"/>
            <a:r>
              <a:rPr lang="en-US" sz="1050" dirty="0" err="1"/>
              <a:t>Src</a:t>
            </a:r>
            <a:r>
              <a:rPr lang="en-US" sz="1050" dirty="0"/>
              <a:t>: Client</a:t>
            </a:r>
          </a:p>
          <a:p>
            <a:pPr algn="l" rtl="0"/>
            <a:r>
              <a:rPr lang="en-US" sz="1050" dirty="0" err="1"/>
              <a:t>Dest</a:t>
            </a:r>
            <a:r>
              <a:rPr lang="en-US" sz="1050" dirty="0"/>
              <a:t>: Web Server </a:t>
            </a:r>
            <a:endParaRPr lang="en-IL" sz="1050" dirty="0"/>
          </a:p>
        </p:txBody>
      </p:sp>
      <p:sp>
        <p:nvSpPr>
          <p:cNvPr id="51" name="Rectangle 50">
            <a:extLst>
              <a:ext uri="{FF2B5EF4-FFF2-40B4-BE49-F238E27FC236}">
                <a16:creationId xmlns:a16="http://schemas.microsoft.com/office/drawing/2014/main" id="{D7628BF5-A3AC-4F23-A204-6F33A79D1125}"/>
              </a:ext>
            </a:extLst>
          </p:cNvPr>
          <p:cNvSpPr/>
          <p:nvPr/>
        </p:nvSpPr>
        <p:spPr>
          <a:xfrm>
            <a:off x="5455539" y="3088148"/>
            <a:ext cx="1280922" cy="285226"/>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link</a:t>
            </a:r>
            <a:endParaRPr lang="en-IL" dirty="0"/>
          </a:p>
        </p:txBody>
      </p:sp>
      <p:sp>
        <p:nvSpPr>
          <p:cNvPr id="52" name="Rectangle 51">
            <a:extLst>
              <a:ext uri="{FF2B5EF4-FFF2-40B4-BE49-F238E27FC236}">
                <a16:creationId xmlns:a16="http://schemas.microsoft.com/office/drawing/2014/main" id="{A8EF47E7-77D4-420B-A628-4E700C48121C}"/>
              </a:ext>
            </a:extLst>
          </p:cNvPr>
          <p:cNvSpPr/>
          <p:nvPr/>
        </p:nvSpPr>
        <p:spPr>
          <a:xfrm>
            <a:off x="4670677" y="3673980"/>
            <a:ext cx="222969" cy="168723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Unencrypted </a:t>
            </a:r>
            <a:endParaRPr lang="en-IL" sz="900" dirty="0"/>
          </a:p>
        </p:txBody>
      </p:sp>
      <p:sp>
        <p:nvSpPr>
          <p:cNvPr id="53" name="Rectangle 52">
            <a:extLst>
              <a:ext uri="{FF2B5EF4-FFF2-40B4-BE49-F238E27FC236}">
                <a16:creationId xmlns:a16="http://schemas.microsoft.com/office/drawing/2014/main" id="{A736A88B-18E6-496F-80DB-DE3D91E0F44B}"/>
              </a:ext>
            </a:extLst>
          </p:cNvPr>
          <p:cNvSpPr/>
          <p:nvPr/>
        </p:nvSpPr>
        <p:spPr>
          <a:xfrm>
            <a:off x="7978791" y="4270648"/>
            <a:ext cx="1280925" cy="412458"/>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en-US" sz="1050" b="1" dirty="0"/>
              <a:t>HTTP GET/POST</a:t>
            </a:r>
            <a:endParaRPr lang="en-IL" sz="1050" b="1" dirty="0"/>
          </a:p>
        </p:txBody>
      </p:sp>
      <p:sp>
        <p:nvSpPr>
          <p:cNvPr id="54" name="Rectangle 53">
            <a:extLst>
              <a:ext uri="{FF2B5EF4-FFF2-40B4-BE49-F238E27FC236}">
                <a16:creationId xmlns:a16="http://schemas.microsoft.com/office/drawing/2014/main" id="{FA9F576E-F62E-41A4-B2C8-05D2EB4E6D98}"/>
              </a:ext>
            </a:extLst>
          </p:cNvPr>
          <p:cNvSpPr/>
          <p:nvPr/>
        </p:nvSpPr>
        <p:spPr>
          <a:xfrm>
            <a:off x="7978795" y="3606868"/>
            <a:ext cx="1280923" cy="28522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000" b="1" dirty="0"/>
              <a:t>TCP – Port 443</a:t>
            </a:r>
            <a:endParaRPr lang="en-IL" sz="1000" b="1" dirty="0"/>
          </a:p>
        </p:txBody>
      </p:sp>
      <p:sp>
        <p:nvSpPr>
          <p:cNvPr id="55" name="Rectangle 54">
            <a:extLst>
              <a:ext uri="{FF2B5EF4-FFF2-40B4-BE49-F238E27FC236}">
                <a16:creationId xmlns:a16="http://schemas.microsoft.com/office/drawing/2014/main" id="{5B98A64F-2178-48BF-A544-88B176DE5F23}"/>
              </a:ext>
            </a:extLst>
          </p:cNvPr>
          <p:cNvSpPr/>
          <p:nvPr/>
        </p:nvSpPr>
        <p:spPr>
          <a:xfrm>
            <a:off x="7978795" y="2988879"/>
            <a:ext cx="1280922" cy="613096"/>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rtl="0"/>
            <a:r>
              <a:rPr lang="en-US" sz="1050" dirty="0"/>
              <a:t>IP</a:t>
            </a:r>
          </a:p>
          <a:p>
            <a:pPr algn="l" rtl="0"/>
            <a:r>
              <a:rPr lang="en-US" sz="1050" dirty="0" err="1"/>
              <a:t>Src</a:t>
            </a:r>
            <a:r>
              <a:rPr lang="en-US" sz="1050" dirty="0"/>
              <a:t>: Client</a:t>
            </a:r>
          </a:p>
          <a:p>
            <a:pPr algn="l" rtl="0"/>
            <a:r>
              <a:rPr lang="en-US" sz="1050" dirty="0" err="1"/>
              <a:t>Dest</a:t>
            </a:r>
            <a:r>
              <a:rPr lang="en-US" sz="1050" dirty="0"/>
              <a:t>: Web Server </a:t>
            </a:r>
            <a:endParaRPr lang="en-IL" sz="1050" dirty="0"/>
          </a:p>
        </p:txBody>
      </p:sp>
      <p:sp>
        <p:nvSpPr>
          <p:cNvPr id="56" name="Rectangle 55">
            <a:extLst>
              <a:ext uri="{FF2B5EF4-FFF2-40B4-BE49-F238E27FC236}">
                <a16:creationId xmlns:a16="http://schemas.microsoft.com/office/drawing/2014/main" id="{080FA7B4-36BF-44FC-BF92-4A78245C8E37}"/>
              </a:ext>
            </a:extLst>
          </p:cNvPr>
          <p:cNvSpPr/>
          <p:nvPr/>
        </p:nvSpPr>
        <p:spPr>
          <a:xfrm>
            <a:off x="7978793" y="2702254"/>
            <a:ext cx="1280922" cy="285226"/>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link</a:t>
            </a:r>
            <a:endParaRPr lang="en-IL" dirty="0"/>
          </a:p>
        </p:txBody>
      </p:sp>
      <p:sp>
        <p:nvSpPr>
          <p:cNvPr id="57" name="Rectangle 56">
            <a:extLst>
              <a:ext uri="{FF2B5EF4-FFF2-40B4-BE49-F238E27FC236}">
                <a16:creationId xmlns:a16="http://schemas.microsoft.com/office/drawing/2014/main" id="{A766A42D-6022-4422-B66F-B671E1D68777}"/>
              </a:ext>
            </a:extLst>
          </p:cNvPr>
          <p:cNvSpPr/>
          <p:nvPr/>
        </p:nvSpPr>
        <p:spPr>
          <a:xfrm>
            <a:off x="7978792" y="3896988"/>
            <a:ext cx="1280925" cy="36562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solidFill>
                  <a:schemeClr val="bg1"/>
                </a:solidFill>
              </a:rPr>
              <a:t>TLS</a:t>
            </a:r>
            <a:endParaRPr lang="en-IL" sz="1050" b="1" dirty="0">
              <a:solidFill>
                <a:schemeClr val="bg1"/>
              </a:solidFill>
            </a:endParaRPr>
          </a:p>
        </p:txBody>
      </p:sp>
      <p:sp>
        <p:nvSpPr>
          <p:cNvPr id="58" name="Left Brace 57">
            <a:extLst>
              <a:ext uri="{FF2B5EF4-FFF2-40B4-BE49-F238E27FC236}">
                <a16:creationId xmlns:a16="http://schemas.microsoft.com/office/drawing/2014/main" id="{1E2901B7-2FE1-4BC7-8FDF-E4F466F8357B}"/>
              </a:ext>
            </a:extLst>
          </p:cNvPr>
          <p:cNvSpPr/>
          <p:nvPr/>
        </p:nvSpPr>
        <p:spPr>
          <a:xfrm>
            <a:off x="7626046" y="4326399"/>
            <a:ext cx="222969" cy="319482"/>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L"/>
          </a:p>
        </p:txBody>
      </p:sp>
      <p:sp>
        <p:nvSpPr>
          <p:cNvPr id="60" name="Rectangle 59">
            <a:extLst>
              <a:ext uri="{FF2B5EF4-FFF2-40B4-BE49-F238E27FC236}">
                <a16:creationId xmlns:a16="http://schemas.microsoft.com/office/drawing/2014/main" id="{E68C6AF3-6C21-4EE1-BE39-EBFB07F45976}"/>
              </a:ext>
            </a:extLst>
          </p:cNvPr>
          <p:cNvSpPr/>
          <p:nvPr/>
        </p:nvSpPr>
        <p:spPr>
          <a:xfrm>
            <a:off x="7246142" y="3768356"/>
            <a:ext cx="222969" cy="1451296"/>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rPr>
              <a:t>Encrypted </a:t>
            </a:r>
            <a:endParaRPr lang="en-IL" sz="900" dirty="0">
              <a:solidFill>
                <a:schemeClr val="bg1"/>
              </a:solidFill>
            </a:endParaRPr>
          </a:p>
        </p:txBody>
      </p:sp>
      <p:sp>
        <p:nvSpPr>
          <p:cNvPr id="61" name="Rectangle 60">
            <a:extLst>
              <a:ext uri="{FF2B5EF4-FFF2-40B4-BE49-F238E27FC236}">
                <a16:creationId xmlns:a16="http://schemas.microsoft.com/office/drawing/2014/main" id="{5572D33D-7374-4420-973F-D43C859A8526}"/>
              </a:ext>
            </a:extLst>
          </p:cNvPr>
          <p:cNvSpPr/>
          <p:nvPr/>
        </p:nvSpPr>
        <p:spPr>
          <a:xfrm>
            <a:off x="10166386" y="4084545"/>
            <a:ext cx="1280925" cy="579536"/>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rtl="0"/>
            <a:r>
              <a:rPr lang="en-US" sz="1050" b="1" dirty="0"/>
              <a:t>HTTP GET/POST</a:t>
            </a:r>
          </a:p>
          <a:p>
            <a:pPr algn="l" rtl="0"/>
            <a:endParaRPr lang="en-IL" sz="1050" b="1" dirty="0"/>
          </a:p>
        </p:txBody>
      </p:sp>
      <p:sp>
        <p:nvSpPr>
          <p:cNvPr id="62" name="Rectangle 61">
            <a:extLst>
              <a:ext uri="{FF2B5EF4-FFF2-40B4-BE49-F238E27FC236}">
                <a16:creationId xmlns:a16="http://schemas.microsoft.com/office/drawing/2014/main" id="{2D8CA50C-E638-49D6-996B-93FBA36F0772}"/>
              </a:ext>
            </a:extLst>
          </p:cNvPr>
          <p:cNvSpPr/>
          <p:nvPr/>
        </p:nvSpPr>
        <p:spPr>
          <a:xfrm>
            <a:off x="10166389" y="3444681"/>
            <a:ext cx="1280923" cy="28522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000" b="1" dirty="0"/>
              <a:t>TCP – Port 443</a:t>
            </a:r>
            <a:endParaRPr lang="en-IL" sz="1000" b="1" dirty="0"/>
          </a:p>
        </p:txBody>
      </p:sp>
      <p:sp>
        <p:nvSpPr>
          <p:cNvPr id="63" name="Rectangle 62">
            <a:extLst>
              <a:ext uri="{FF2B5EF4-FFF2-40B4-BE49-F238E27FC236}">
                <a16:creationId xmlns:a16="http://schemas.microsoft.com/office/drawing/2014/main" id="{F4294140-E86F-4563-B6D6-FD3A45009FDB}"/>
              </a:ext>
            </a:extLst>
          </p:cNvPr>
          <p:cNvSpPr/>
          <p:nvPr/>
        </p:nvSpPr>
        <p:spPr>
          <a:xfrm>
            <a:off x="10166389" y="2826692"/>
            <a:ext cx="1280922" cy="613096"/>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rtl="0"/>
            <a:r>
              <a:rPr lang="en-US" sz="1050" dirty="0"/>
              <a:t>IP</a:t>
            </a:r>
          </a:p>
          <a:p>
            <a:pPr algn="l" rtl="0"/>
            <a:r>
              <a:rPr lang="en-US" sz="1050" dirty="0" err="1"/>
              <a:t>Src</a:t>
            </a:r>
            <a:r>
              <a:rPr lang="en-US" sz="1050" dirty="0"/>
              <a:t>: Client</a:t>
            </a:r>
          </a:p>
          <a:p>
            <a:pPr algn="l" rtl="0"/>
            <a:r>
              <a:rPr lang="en-US" sz="1050" dirty="0" err="1"/>
              <a:t>Dest</a:t>
            </a:r>
            <a:r>
              <a:rPr lang="en-US" sz="1050" dirty="0"/>
              <a:t>: Resolver</a:t>
            </a:r>
            <a:endParaRPr lang="en-IL" sz="1050" dirty="0"/>
          </a:p>
        </p:txBody>
      </p:sp>
      <p:sp>
        <p:nvSpPr>
          <p:cNvPr id="64" name="Rectangle 63">
            <a:extLst>
              <a:ext uri="{FF2B5EF4-FFF2-40B4-BE49-F238E27FC236}">
                <a16:creationId xmlns:a16="http://schemas.microsoft.com/office/drawing/2014/main" id="{CC43360B-38AB-40A4-A8EF-CCCE233DE58E}"/>
              </a:ext>
            </a:extLst>
          </p:cNvPr>
          <p:cNvSpPr/>
          <p:nvPr/>
        </p:nvSpPr>
        <p:spPr>
          <a:xfrm>
            <a:off x="10166387" y="2540067"/>
            <a:ext cx="1280922" cy="285226"/>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link</a:t>
            </a:r>
            <a:endParaRPr lang="en-IL" dirty="0"/>
          </a:p>
        </p:txBody>
      </p:sp>
      <p:sp>
        <p:nvSpPr>
          <p:cNvPr id="65" name="Rectangle 64">
            <a:extLst>
              <a:ext uri="{FF2B5EF4-FFF2-40B4-BE49-F238E27FC236}">
                <a16:creationId xmlns:a16="http://schemas.microsoft.com/office/drawing/2014/main" id="{1DCA8399-ACEF-4602-BEC2-11E004932CB8}"/>
              </a:ext>
            </a:extLst>
          </p:cNvPr>
          <p:cNvSpPr/>
          <p:nvPr/>
        </p:nvSpPr>
        <p:spPr>
          <a:xfrm>
            <a:off x="10166386" y="3734801"/>
            <a:ext cx="1280925" cy="36562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solidFill>
                  <a:schemeClr val="bg1"/>
                </a:solidFill>
              </a:rPr>
              <a:t>TLS</a:t>
            </a:r>
            <a:endParaRPr lang="en-IL" sz="1050" b="1" dirty="0">
              <a:solidFill>
                <a:schemeClr val="bg1"/>
              </a:solidFill>
            </a:endParaRPr>
          </a:p>
        </p:txBody>
      </p:sp>
      <p:sp>
        <p:nvSpPr>
          <p:cNvPr id="66" name="Left Brace 65">
            <a:extLst>
              <a:ext uri="{FF2B5EF4-FFF2-40B4-BE49-F238E27FC236}">
                <a16:creationId xmlns:a16="http://schemas.microsoft.com/office/drawing/2014/main" id="{77B257F5-91EE-459D-A588-ED2501FC2A5A}"/>
              </a:ext>
            </a:extLst>
          </p:cNvPr>
          <p:cNvSpPr/>
          <p:nvPr/>
        </p:nvSpPr>
        <p:spPr>
          <a:xfrm>
            <a:off x="9860666" y="4120697"/>
            <a:ext cx="222969" cy="57953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L"/>
          </a:p>
        </p:txBody>
      </p:sp>
      <p:sp>
        <p:nvSpPr>
          <p:cNvPr id="67" name="Rectangle 66">
            <a:extLst>
              <a:ext uri="{FF2B5EF4-FFF2-40B4-BE49-F238E27FC236}">
                <a16:creationId xmlns:a16="http://schemas.microsoft.com/office/drawing/2014/main" id="{0674D6EE-E09A-4E2D-83A7-77C8CEED5FB1}"/>
              </a:ext>
            </a:extLst>
          </p:cNvPr>
          <p:cNvSpPr/>
          <p:nvPr/>
        </p:nvSpPr>
        <p:spPr>
          <a:xfrm>
            <a:off x="9547721" y="3791950"/>
            <a:ext cx="222969" cy="1451296"/>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rPr>
              <a:t>Encrypted </a:t>
            </a:r>
            <a:endParaRPr lang="en-IL" sz="900" dirty="0">
              <a:solidFill>
                <a:schemeClr val="bg1"/>
              </a:solidFill>
            </a:endParaRPr>
          </a:p>
        </p:txBody>
      </p:sp>
      <p:sp>
        <p:nvSpPr>
          <p:cNvPr id="68" name="Rectangle 67">
            <a:extLst>
              <a:ext uri="{FF2B5EF4-FFF2-40B4-BE49-F238E27FC236}">
                <a16:creationId xmlns:a16="http://schemas.microsoft.com/office/drawing/2014/main" id="{2C5593AB-7B70-4A78-BBDE-FB50ED482027}"/>
              </a:ext>
            </a:extLst>
          </p:cNvPr>
          <p:cNvSpPr/>
          <p:nvPr/>
        </p:nvSpPr>
        <p:spPr>
          <a:xfrm>
            <a:off x="10331894" y="4357857"/>
            <a:ext cx="977011" cy="1910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t>DNS query</a:t>
            </a:r>
            <a:endParaRPr lang="en-IL" sz="1050" b="1" dirty="0"/>
          </a:p>
        </p:txBody>
      </p:sp>
      <p:sp>
        <p:nvSpPr>
          <p:cNvPr id="59" name="Left Brace 30">
            <a:extLst>
              <a:ext uri="{FF2B5EF4-FFF2-40B4-BE49-F238E27FC236}">
                <a16:creationId xmlns:a16="http://schemas.microsoft.com/office/drawing/2014/main" id="{A22E2172-1792-46B3-BD4C-505A44B9F15E}"/>
              </a:ext>
            </a:extLst>
          </p:cNvPr>
          <p:cNvSpPr/>
          <p:nvPr/>
        </p:nvSpPr>
        <p:spPr>
          <a:xfrm>
            <a:off x="489877" y="4329406"/>
            <a:ext cx="222969" cy="319482"/>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L"/>
          </a:p>
        </p:txBody>
      </p:sp>
    </p:spTree>
    <p:extLst>
      <p:ext uri="{BB962C8B-B14F-4D97-AF65-F5344CB8AC3E}">
        <p14:creationId xmlns:p14="http://schemas.microsoft.com/office/powerpoint/2010/main" val="37750109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33FC82FF-A08F-4315-B66E-F5ED31019980}"/>
              </a:ext>
            </a:extLst>
          </p:cNvPr>
          <p:cNvSpPr>
            <a:spLocks noGrp="1"/>
          </p:cNvSpPr>
          <p:nvPr>
            <p:ph type="title"/>
          </p:nvPr>
        </p:nvSpPr>
        <p:spPr>
          <a:xfrm>
            <a:off x="4781724" y="1905000"/>
            <a:ext cx="2260833" cy="1524000"/>
          </a:xfrm>
        </p:spPr>
        <p:txBody>
          <a:bodyPr>
            <a:normAutofit/>
          </a:bodyPr>
          <a:lstStyle/>
          <a:p>
            <a:pPr algn="ctr"/>
            <a:r>
              <a:rPr lang="en-US" sz="7200" dirty="0"/>
              <a:t>DoH</a:t>
            </a:r>
            <a:endParaRPr lang="en-GB" sz="7200" dirty="0"/>
          </a:p>
        </p:txBody>
      </p:sp>
      <p:graphicFrame>
        <p:nvGraphicFramePr>
          <p:cNvPr id="3" name="Diagram 2">
            <a:extLst>
              <a:ext uri="{FF2B5EF4-FFF2-40B4-BE49-F238E27FC236}">
                <a16:creationId xmlns:a16="http://schemas.microsoft.com/office/drawing/2014/main" id="{0D3EBBB5-CB8A-4BC0-946F-A33F02E83225}"/>
              </a:ext>
            </a:extLst>
          </p:cNvPr>
          <p:cNvGraphicFramePr/>
          <p:nvPr>
            <p:extLst>
              <p:ext uri="{D42A27DB-BD31-4B8C-83A1-F6EECF244321}">
                <p14:modId xmlns:p14="http://schemas.microsoft.com/office/powerpoint/2010/main" val="1450828526"/>
              </p:ext>
            </p:extLst>
          </p:nvPr>
        </p:nvGraphicFramePr>
        <p:xfrm>
          <a:off x="10370987" y="146808"/>
          <a:ext cx="1651037" cy="152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8603075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4EC7B5-07D2-4F8F-AC4A-0299A5CDA4B5}"/>
              </a:ext>
            </a:extLst>
          </p:cNvPr>
          <p:cNvSpPr>
            <a:spLocks noGrp="1"/>
          </p:cNvSpPr>
          <p:nvPr>
            <p:ph type="title"/>
          </p:nvPr>
        </p:nvSpPr>
        <p:spPr>
          <a:xfrm>
            <a:off x="997132" y="762000"/>
            <a:ext cx="6170023" cy="1223554"/>
          </a:xfrm>
        </p:spPr>
        <p:txBody>
          <a:bodyPr>
            <a:normAutofit/>
          </a:bodyPr>
          <a:lstStyle/>
          <a:p>
            <a:r>
              <a:rPr lang="en-US" dirty="0"/>
              <a:t>DoH - DNS over HTTPS</a:t>
            </a:r>
            <a:endParaRPr lang="en-IL" dirty="0"/>
          </a:p>
        </p:txBody>
      </p:sp>
      <p:sp>
        <p:nvSpPr>
          <p:cNvPr id="3" name="Content Placeholder 2">
            <a:extLst>
              <a:ext uri="{FF2B5EF4-FFF2-40B4-BE49-F238E27FC236}">
                <a16:creationId xmlns:a16="http://schemas.microsoft.com/office/drawing/2014/main" id="{A7D89682-3256-46CA-811E-359BE0B431F9}"/>
              </a:ext>
            </a:extLst>
          </p:cNvPr>
          <p:cNvSpPr>
            <a:spLocks noGrp="1"/>
          </p:cNvSpPr>
          <p:nvPr>
            <p:ph idx="1"/>
          </p:nvPr>
        </p:nvSpPr>
        <p:spPr/>
        <p:txBody>
          <a:bodyPr>
            <a:normAutofit fontScale="85000" lnSpcReduction="20000"/>
          </a:bodyPr>
          <a:lstStyle/>
          <a:p>
            <a:r>
              <a:rPr lang="en-US" dirty="0"/>
              <a:t>When you want to browse a web site or access server by name, your computer will send out a DNS request to your private home router. That will mainly ask your ISP to give you the IP address of the destination host, this is done by a DNS request and the package is completely </a:t>
            </a:r>
            <a:r>
              <a:rPr lang="en-US" b="1" dirty="0"/>
              <a:t>unencrypted,</a:t>
            </a:r>
            <a:r>
              <a:rPr lang="en-US" dirty="0"/>
              <a:t> that means your ISP or anyone between your computer and the destination DNS server can read and inspect the traffic and can see which website you are browsing or which servers you are trying to resolve.</a:t>
            </a:r>
          </a:p>
          <a:p>
            <a:r>
              <a:rPr lang="en-US" dirty="0"/>
              <a:t>The main goal of DNS encryption is to increase security and privacy. </a:t>
            </a:r>
          </a:p>
          <a:p>
            <a:endParaRPr lang="en-IL" dirty="0"/>
          </a:p>
        </p:txBody>
      </p:sp>
    </p:spTree>
    <p:extLst>
      <p:ext uri="{BB962C8B-B14F-4D97-AF65-F5344CB8AC3E}">
        <p14:creationId xmlns:p14="http://schemas.microsoft.com/office/powerpoint/2010/main" val="54534583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4E819BB-10E5-4FB6-A046-141FF7C4D076}"/>
              </a:ext>
            </a:extLst>
          </p:cNvPr>
          <p:cNvSpPr>
            <a:spLocks noGrp="1"/>
          </p:cNvSpPr>
          <p:nvPr>
            <p:ph type="title"/>
          </p:nvPr>
        </p:nvSpPr>
        <p:spPr>
          <a:xfrm>
            <a:off x="510223" y="624072"/>
            <a:ext cx="10668000" cy="1524000"/>
          </a:xfrm>
        </p:spPr>
        <p:txBody>
          <a:bodyPr/>
          <a:lstStyle/>
          <a:p>
            <a:r>
              <a:rPr lang="en-US" dirty="0"/>
              <a:t>DoH - DNS over HTTPS</a:t>
            </a:r>
            <a:br>
              <a:rPr lang="en-US" dirty="0"/>
            </a:br>
            <a:r>
              <a:rPr lang="en-US" dirty="0"/>
              <a:t> </a:t>
            </a:r>
            <a:endParaRPr lang="en-GB" dirty="0"/>
          </a:p>
        </p:txBody>
      </p:sp>
      <p:sp>
        <p:nvSpPr>
          <p:cNvPr id="3" name="מציין מיקום תוכן 2">
            <a:extLst>
              <a:ext uri="{FF2B5EF4-FFF2-40B4-BE49-F238E27FC236}">
                <a16:creationId xmlns:a16="http://schemas.microsoft.com/office/drawing/2014/main" id="{629A45EC-FAD2-44AC-BBA8-45DE15CF58E3}"/>
              </a:ext>
            </a:extLst>
          </p:cNvPr>
          <p:cNvSpPr>
            <a:spLocks noGrp="1"/>
          </p:cNvSpPr>
          <p:nvPr>
            <p:ph idx="1"/>
          </p:nvPr>
        </p:nvSpPr>
        <p:spPr>
          <a:xfrm>
            <a:off x="371817" y="2201658"/>
            <a:ext cx="10668000" cy="3818083"/>
          </a:xfrm>
        </p:spPr>
        <p:txBody>
          <a:bodyPr>
            <a:normAutofit/>
          </a:bodyPr>
          <a:lstStyle/>
          <a:p>
            <a:r>
              <a:rPr lang="en-US" dirty="0"/>
              <a:t>The web server need to take care of differentiating</a:t>
            </a:r>
          </a:p>
          <a:p>
            <a:pPr marL="0" indent="0">
              <a:buNone/>
            </a:pPr>
            <a:r>
              <a:rPr lang="en-US" dirty="0"/>
              <a:t>   http requests and  DNS requests </a:t>
            </a:r>
          </a:p>
          <a:p>
            <a:r>
              <a:rPr lang="en-US" dirty="0"/>
              <a:t>Its hard to differentiate between a normal https connection and a DNS request and this is also the main disadvantage and the main point of DOH.</a:t>
            </a:r>
            <a:endParaRPr lang="en-GB" dirty="0"/>
          </a:p>
        </p:txBody>
      </p:sp>
      <p:sp>
        <p:nvSpPr>
          <p:cNvPr id="9" name="Rectangle 60">
            <a:extLst>
              <a:ext uri="{FF2B5EF4-FFF2-40B4-BE49-F238E27FC236}">
                <a16:creationId xmlns:a16="http://schemas.microsoft.com/office/drawing/2014/main" id="{6F2D5B84-D1CB-40CE-BF8C-4A56A3E2EF6D}"/>
              </a:ext>
            </a:extLst>
          </p:cNvPr>
          <p:cNvSpPr/>
          <p:nvPr/>
        </p:nvSpPr>
        <p:spPr>
          <a:xfrm>
            <a:off x="9897300" y="2530405"/>
            <a:ext cx="1280925" cy="579536"/>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rtl="0"/>
            <a:r>
              <a:rPr lang="en-US" sz="1050" b="1" dirty="0"/>
              <a:t>HTTP GET/POST</a:t>
            </a:r>
          </a:p>
          <a:p>
            <a:pPr algn="l" rtl="0"/>
            <a:endParaRPr lang="en-IL" sz="1050" b="1" dirty="0"/>
          </a:p>
        </p:txBody>
      </p:sp>
      <p:sp>
        <p:nvSpPr>
          <p:cNvPr id="10" name="Rectangle 61">
            <a:extLst>
              <a:ext uri="{FF2B5EF4-FFF2-40B4-BE49-F238E27FC236}">
                <a16:creationId xmlns:a16="http://schemas.microsoft.com/office/drawing/2014/main" id="{9207BD61-2F55-4E8B-B6F1-355E7A680BCC}"/>
              </a:ext>
            </a:extLst>
          </p:cNvPr>
          <p:cNvSpPr/>
          <p:nvPr/>
        </p:nvSpPr>
        <p:spPr>
          <a:xfrm>
            <a:off x="9897301" y="1854389"/>
            <a:ext cx="1280923" cy="28522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000" b="1" dirty="0"/>
              <a:t>TCP – Port 443</a:t>
            </a:r>
            <a:endParaRPr lang="en-IL" sz="1000" b="1" dirty="0"/>
          </a:p>
        </p:txBody>
      </p:sp>
      <p:sp>
        <p:nvSpPr>
          <p:cNvPr id="11" name="Rectangle 62">
            <a:extLst>
              <a:ext uri="{FF2B5EF4-FFF2-40B4-BE49-F238E27FC236}">
                <a16:creationId xmlns:a16="http://schemas.microsoft.com/office/drawing/2014/main" id="{68D80892-3949-4B13-B306-63476D643AAB}"/>
              </a:ext>
            </a:extLst>
          </p:cNvPr>
          <p:cNvSpPr/>
          <p:nvPr/>
        </p:nvSpPr>
        <p:spPr>
          <a:xfrm>
            <a:off x="9897301" y="1236400"/>
            <a:ext cx="1280922" cy="613096"/>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rtl="0"/>
            <a:r>
              <a:rPr lang="en-US" sz="1050" dirty="0"/>
              <a:t>IP</a:t>
            </a:r>
          </a:p>
          <a:p>
            <a:pPr algn="l" rtl="0"/>
            <a:r>
              <a:rPr lang="en-US" sz="1050" dirty="0" err="1"/>
              <a:t>Src</a:t>
            </a:r>
            <a:r>
              <a:rPr lang="en-US" sz="1050" dirty="0"/>
              <a:t>: Client</a:t>
            </a:r>
          </a:p>
          <a:p>
            <a:pPr algn="l" rtl="0"/>
            <a:r>
              <a:rPr lang="en-US" sz="1050" dirty="0" err="1"/>
              <a:t>Dest</a:t>
            </a:r>
            <a:r>
              <a:rPr lang="en-US" sz="1050" dirty="0"/>
              <a:t>: Resolver</a:t>
            </a:r>
            <a:endParaRPr lang="en-IL" sz="1050" dirty="0"/>
          </a:p>
        </p:txBody>
      </p:sp>
      <p:sp>
        <p:nvSpPr>
          <p:cNvPr id="12" name="Rectangle 63">
            <a:extLst>
              <a:ext uri="{FF2B5EF4-FFF2-40B4-BE49-F238E27FC236}">
                <a16:creationId xmlns:a16="http://schemas.microsoft.com/office/drawing/2014/main" id="{EF167E8E-A471-459E-8A23-0C511E5DAB52}"/>
              </a:ext>
            </a:extLst>
          </p:cNvPr>
          <p:cNvSpPr/>
          <p:nvPr/>
        </p:nvSpPr>
        <p:spPr>
          <a:xfrm>
            <a:off x="9897299" y="949775"/>
            <a:ext cx="1280922" cy="285226"/>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link</a:t>
            </a:r>
            <a:endParaRPr lang="en-IL" dirty="0"/>
          </a:p>
        </p:txBody>
      </p:sp>
      <p:sp>
        <p:nvSpPr>
          <p:cNvPr id="13" name="Rectangle 64">
            <a:extLst>
              <a:ext uri="{FF2B5EF4-FFF2-40B4-BE49-F238E27FC236}">
                <a16:creationId xmlns:a16="http://schemas.microsoft.com/office/drawing/2014/main" id="{8384D853-5414-426F-B3E3-E91409479D61}"/>
              </a:ext>
            </a:extLst>
          </p:cNvPr>
          <p:cNvSpPr/>
          <p:nvPr/>
        </p:nvSpPr>
        <p:spPr>
          <a:xfrm>
            <a:off x="9897298" y="2144509"/>
            <a:ext cx="1280925" cy="36562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solidFill>
                  <a:schemeClr val="bg1"/>
                </a:solidFill>
              </a:rPr>
              <a:t>TLS</a:t>
            </a:r>
            <a:endParaRPr lang="en-IL" sz="1050" b="1" dirty="0">
              <a:solidFill>
                <a:schemeClr val="bg1"/>
              </a:solidFill>
            </a:endParaRPr>
          </a:p>
        </p:txBody>
      </p:sp>
      <p:sp>
        <p:nvSpPr>
          <p:cNvPr id="14" name="Left Brace 65">
            <a:extLst>
              <a:ext uri="{FF2B5EF4-FFF2-40B4-BE49-F238E27FC236}">
                <a16:creationId xmlns:a16="http://schemas.microsoft.com/office/drawing/2014/main" id="{08EB47CD-8690-4E28-A443-2D333DC2A2C9}"/>
              </a:ext>
            </a:extLst>
          </p:cNvPr>
          <p:cNvSpPr/>
          <p:nvPr/>
        </p:nvSpPr>
        <p:spPr>
          <a:xfrm>
            <a:off x="9591578" y="2294260"/>
            <a:ext cx="222969" cy="815681"/>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L"/>
          </a:p>
        </p:txBody>
      </p:sp>
      <p:sp>
        <p:nvSpPr>
          <p:cNvPr id="15" name="Rectangle 66">
            <a:extLst>
              <a:ext uri="{FF2B5EF4-FFF2-40B4-BE49-F238E27FC236}">
                <a16:creationId xmlns:a16="http://schemas.microsoft.com/office/drawing/2014/main" id="{313B14B9-BA34-4BD3-A6F1-2907E5E015E5}"/>
              </a:ext>
            </a:extLst>
          </p:cNvPr>
          <p:cNvSpPr/>
          <p:nvPr/>
        </p:nvSpPr>
        <p:spPr>
          <a:xfrm>
            <a:off x="9278633" y="2201658"/>
            <a:ext cx="222969" cy="1451296"/>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rPr>
              <a:t>Encrypted </a:t>
            </a:r>
            <a:endParaRPr lang="en-IL" sz="900" dirty="0">
              <a:solidFill>
                <a:schemeClr val="bg1"/>
              </a:solidFill>
            </a:endParaRPr>
          </a:p>
        </p:txBody>
      </p:sp>
      <p:sp>
        <p:nvSpPr>
          <p:cNvPr id="16" name="Rectangle 67">
            <a:extLst>
              <a:ext uri="{FF2B5EF4-FFF2-40B4-BE49-F238E27FC236}">
                <a16:creationId xmlns:a16="http://schemas.microsoft.com/office/drawing/2014/main" id="{1EDC78D8-C872-40EE-9A1A-E5765D80EC0F}"/>
              </a:ext>
            </a:extLst>
          </p:cNvPr>
          <p:cNvSpPr/>
          <p:nvPr/>
        </p:nvSpPr>
        <p:spPr>
          <a:xfrm>
            <a:off x="10062806" y="2767565"/>
            <a:ext cx="977011" cy="1910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t>DNS query</a:t>
            </a:r>
            <a:endParaRPr lang="en-IL" sz="1050" b="1" dirty="0"/>
          </a:p>
        </p:txBody>
      </p:sp>
    </p:spTree>
    <p:extLst>
      <p:ext uri="{BB962C8B-B14F-4D97-AF65-F5344CB8AC3E}">
        <p14:creationId xmlns:p14="http://schemas.microsoft.com/office/powerpoint/2010/main" val="417471384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B0C050F1-7945-4FC1-A281-1038BB1EE047}"/>
              </a:ext>
            </a:extLst>
          </p:cNvPr>
          <p:cNvSpPr>
            <a:spLocks noGrp="1"/>
          </p:cNvSpPr>
          <p:nvPr>
            <p:ph type="title"/>
          </p:nvPr>
        </p:nvSpPr>
        <p:spPr>
          <a:xfrm>
            <a:off x="755360" y="411018"/>
            <a:ext cx="10668000" cy="1524000"/>
          </a:xfrm>
        </p:spPr>
        <p:txBody>
          <a:bodyPr/>
          <a:lstStyle/>
          <a:p>
            <a:r>
              <a:rPr lang="en-US" dirty="0"/>
              <a:t>DoH - Wireshark</a:t>
            </a:r>
            <a:endParaRPr lang="en-GB" dirty="0"/>
          </a:p>
        </p:txBody>
      </p:sp>
      <p:pic>
        <p:nvPicPr>
          <p:cNvPr id="4" name="מציין מיקום תוכן 3">
            <a:extLst>
              <a:ext uri="{FF2B5EF4-FFF2-40B4-BE49-F238E27FC236}">
                <a16:creationId xmlns:a16="http://schemas.microsoft.com/office/drawing/2014/main" id="{F12B2459-A15F-43BA-80EF-B2825571A1B3}"/>
              </a:ext>
            </a:extLst>
          </p:cNvPr>
          <p:cNvPicPr>
            <a:picLocks noGrp="1" noChangeAspect="1"/>
          </p:cNvPicPr>
          <p:nvPr>
            <p:ph idx="1"/>
          </p:nvPr>
        </p:nvPicPr>
        <p:blipFill>
          <a:blip r:embed="rId2"/>
          <a:stretch>
            <a:fillRect/>
          </a:stretch>
        </p:blipFill>
        <p:spPr>
          <a:xfrm>
            <a:off x="762000" y="1805386"/>
            <a:ext cx="10668000" cy="2399880"/>
          </a:xfrm>
          <a:prstGeom prst="rect">
            <a:avLst/>
          </a:prstGeom>
        </p:spPr>
      </p:pic>
      <p:pic>
        <p:nvPicPr>
          <p:cNvPr id="5" name="תמונה 4">
            <a:extLst>
              <a:ext uri="{FF2B5EF4-FFF2-40B4-BE49-F238E27FC236}">
                <a16:creationId xmlns:a16="http://schemas.microsoft.com/office/drawing/2014/main" id="{08CD3647-E950-4666-A5CA-A0F9AE857627}"/>
              </a:ext>
            </a:extLst>
          </p:cNvPr>
          <p:cNvPicPr>
            <a:picLocks noChangeAspect="1"/>
          </p:cNvPicPr>
          <p:nvPr/>
        </p:nvPicPr>
        <p:blipFill>
          <a:blip r:embed="rId3"/>
          <a:stretch>
            <a:fillRect/>
          </a:stretch>
        </p:blipFill>
        <p:spPr>
          <a:xfrm>
            <a:off x="762000" y="4276760"/>
            <a:ext cx="10661360" cy="2068622"/>
          </a:xfrm>
          <a:prstGeom prst="rect">
            <a:avLst/>
          </a:prstGeom>
        </p:spPr>
      </p:pic>
    </p:spTree>
    <p:extLst>
      <p:ext uri="{BB962C8B-B14F-4D97-AF65-F5344CB8AC3E}">
        <p14:creationId xmlns:p14="http://schemas.microsoft.com/office/powerpoint/2010/main" val="226912826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4E13D-23E7-4F4D-A785-C81075E92197}"/>
              </a:ext>
            </a:extLst>
          </p:cNvPr>
          <p:cNvSpPr>
            <a:spLocks noGrp="1"/>
          </p:cNvSpPr>
          <p:nvPr>
            <p:ph type="title"/>
          </p:nvPr>
        </p:nvSpPr>
        <p:spPr/>
        <p:txBody>
          <a:bodyPr/>
          <a:lstStyle/>
          <a:p>
            <a:r>
              <a:rPr lang="en-US" dirty="0"/>
              <a:t>See More </a:t>
            </a:r>
            <a:endParaRPr lang="en-IL" dirty="0"/>
          </a:p>
        </p:txBody>
      </p:sp>
      <p:sp>
        <p:nvSpPr>
          <p:cNvPr id="3" name="Content Placeholder 2">
            <a:extLst>
              <a:ext uri="{FF2B5EF4-FFF2-40B4-BE49-F238E27FC236}">
                <a16:creationId xmlns:a16="http://schemas.microsoft.com/office/drawing/2014/main" id="{B980F770-D648-4AD5-8603-DEC25F5645CA}"/>
              </a:ext>
            </a:extLst>
          </p:cNvPr>
          <p:cNvSpPr>
            <a:spLocks noGrp="1"/>
          </p:cNvSpPr>
          <p:nvPr>
            <p:ph idx="1"/>
          </p:nvPr>
        </p:nvSpPr>
        <p:spPr>
          <a:xfrm>
            <a:off x="762000" y="2013222"/>
            <a:ext cx="11077074" cy="4082778"/>
          </a:xfrm>
        </p:spPr>
        <p:txBody>
          <a:bodyPr>
            <a:normAutofit fontScale="92500"/>
          </a:bodyPr>
          <a:lstStyle/>
          <a:p>
            <a:r>
              <a:rPr lang="en-US" sz="1900" b="1" dirty="0"/>
              <a:t>DNS Packet Structure -</a:t>
            </a:r>
            <a:r>
              <a:rPr lang="en-US" sz="1900" dirty="0"/>
              <a:t>  </a:t>
            </a:r>
            <a:r>
              <a:rPr lang="en-US" sz="1900" dirty="0">
                <a:hlinkClick r:id="rId2"/>
              </a:rPr>
              <a:t>https://www2.cs.duke.edu/courses/fall16/compsci356/DNS/DNS-primer.pdf</a:t>
            </a:r>
            <a:endParaRPr lang="en-US" sz="1900" dirty="0"/>
          </a:p>
          <a:p>
            <a:r>
              <a:rPr lang="en-US" sz="1900" b="1" dirty="0"/>
              <a:t>Encrypted &amp; unencrypted DNS - </a:t>
            </a:r>
            <a:r>
              <a:rPr lang="en-US" sz="1900" dirty="0">
                <a:hlinkClick r:id="rId3"/>
              </a:rPr>
              <a:t>https://blog.cloudflare.com/dns-encryption-explained/</a:t>
            </a:r>
            <a:endParaRPr lang="en-US" sz="1900" dirty="0"/>
          </a:p>
          <a:p>
            <a:r>
              <a:rPr lang="en-US" sz="1900" b="1" dirty="0"/>
              <a:t>TLS - </a:t>
            </a:r>
            <a:r>
              <a:rPr lang="en-US" sz="1900" dirty="0">
                <a:hlinkClick r:id="rId4"/>
              </a:rPr>
              <a:t>https://hpbn.co/transport-layer-security-tls/#tls-handshake-protocol</a:t>
            </a:r>
          </a:p>
          <a:p>
            <a:r>
              <a:rPr lang="en-US" sz="1900" b="1" dirty="0"/>
              <a:t>TLS key exchange - </a:t>
            </a:r>
            <a:r>
              <a:rPr lang="en-US" sz="1900" dirty="0">
                <a:hlinkClick r:id="rId5"/>
              </a:rPr>
              <a:t>https://www.youtube.com/watch?v=IE0QLCcOr0I</a:t>
            </a:r>
            <a:endParaRPr lang="en-US" sz="1900" dirty="0"/>
          </a:p>
          <a:p>
            <a:r>
              <a:rPr lang="en-US" sz="1900" b="1" dirty="0"/>
              <a:t>DoT &amp; DoH - </a:t>
            </a:r>
            <a:r>
              <a:rPr lang="en-US" sz="1900" dirty="0">
                <a:hlinkClick r:id="rId6"/>
              </a:rPr>
              <a:t>https://www.youtube.com/watch?v=6hLHMA_tJ8k</a:t>
            </a:r>
            <a:endParaRPr lang="en-US" sz="1900" dirty="0"/>
          </a:p>
          <a:p>
            <a:r>
              <a:rPr lang="en-US" sz="1900" b="1" dirty="0"/>
              <a:t>HTTPS - </a:t>
            </a:r>
            <a:r>
              <a:rPr lang="en-US" sz="1900" dirty="0">
                <a:hlinkClick r:id="rId7"/>
              </a:rPr>
              <a:t>https://www.youtube.com/watch?v=T4Df5_cojAs</a:t>
            </a:r>
            <a:endParaRPr lang="en-US" sz="1900" dirty="0"/>
          </a:p>
          <a:p>
            <a:r>
              <a:rPr lang="en-US" sz="1900" b="1" dirty="0"/>
              <a:t>Segments &amp; Packets &amp; Frames - </a:t>
            </a:r>
            <a:r>
              <a:rPr lang="en-US" sz="1900" dirty="0">
                <a:hlinkClick r:id="rId8"/>
              </a:rPr>
              <a:t>https://www.youtube.com/watch?v=P5jC8D5zndc</a:t>
            </a:r>
            <a:endParaRPr lang="en-US" sz="1900" dirty="0"/>
          </a:p>
          <a:p>
            <a:pPr marL="0" indent="0">
              <a:buNone/>
            </a:pPr>
            <a:br>
              <a:rPr lang="en-US" sz="1600" dirty="0">
                <a:hlinkClick r:id="rId4"/>
              </a:rPr>
            </a:br>
            <a:endParaRPr lang="en-IL" sz="1600" dirty="0"/>
          </a:p>
        </p:txBody>
      </p:sp>
    </p:spTree>
    <p:extLst>
      <p:ext uri="{BB962C8B-B14F-4D97-AF65-F5344CB8AC3E}">
        <p14:creationId xmlns:p14="http://schemas.microsoft.com/office/powerpoint/2010/main" val="450797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2F8C56-FFDD-4087-AD18-6B654DB5A490}"/>
              </a:ext>
            </a:extLst>
          </p:cNvPr>
          <p:cNvSpPr>
            <a:spLocks noGrp="1"/>
          </p:cNvSpPr>
          <p:nvPr>
            <p:ph type="title"/>
          </p:nvPr>
        </p:nvSpPr>
        <p:spPr/>
        <p:txBody>
          <a:bodyPr/>
          <a:lstStyle/>
          <a:p>
            <a:r>
              <a:rPr lang="en-US" dirty="0"/>
              <a:t>DNS</a:t>
            </a:r>
            <a:r>
              <a:rPr lang="he-IL" dirty="0"/>
              <a:t>-</a:t>
            </a:r>
            <a:r>
              <a:rPr lang="en-US" dirty="0"/>
              <a:t>Domain Name System</a:t>
            </a:r>
            <a:br>
              <a:rPr lang="en-US" dirty="0"/>
            </a:br>
            <a:endParaRPr lang="en-IL" dirty="0"/>
          </a:p>
        </p:txBody>
      </p:sp>
      <p:sp>
        <p:nvSpPr>
          <p:cNvPr id="3" name="Content Placeholder 2">
            <a:extLst>
              <a:ext uri="{FF2B5EF4-FFF2-40B4-BE49-F238E27FC236}">
                <a16:creationId xmlns:a16="http://schemas.microsoft.com/office/drawing/2014/main" id="{97AE508D-1563-454D-A0A1-156A62DF5077}"/>
              </a:ext>
            </a:extLst>
          </p:cNvPr>
          <p:cNvSpPr>
            <a:spLocks noGrp="1"/>
          </p:cNvSpPr>
          <p:nvPr>
            <p:ph idx="1"/>
          </p:nvPr>
        </p:nvSpPr>
        <p:spPr/>
        <p:txBody>
          <a:bodyPr>
            <a:normAutofit fontScale="85000" lnSpcReduction="10000"/>
          </a:bodyPr>
          <a:lstStyle/>
          <a:p>
            <a:r>
              <a:rPr lang="en-US" dirty="0"/>
              <a:t>Each </a:t>
            </a:r>
            <a:r>
              <a:rPr lang="en-US" b="1" dirty="0"/>
              <a:t>Top-Level Domain</a:t>
            </a:r>
            <a:r>
              <a:rPr lang="en-US" dirty="0"/>
              <a:t> (TLD) server stores the address information for second level domains (</a:t>
            </a:r>
            <a:r>
              <a:rPr lang="en-US" i="1" dirty="0"/>
              <a:t>example.com</a:t>
            </a:r>
            <a:r>
              <a:rPr lang="en-US" dirty="0"/>
              <a:t>) within the top-level domain (</a:t>
            </a:r>
            <a:r>
              <a:rPr lang="en-US" i="1" dirty="0"/>
              <a:t>.com</a:t>
            </a:r>
            <a:r>
              <a:rPr lang="en-US" dirty="0"/>
              <a:t>). When our query reaches the TLD server, the TLD server answers with the IP address of the </a:t>
            </a:r>
            <a:r>
              <a:rPr lang="en-US" b="1" dirty="0"/>
              <a:t>Authoritative</a:t>
            </a:r>
            <a:r>
              <a:rPr lang="en-US" b="1" dirty="0">
                <a:solidFill>
                  <a:srgbClr val="424242"/>
                </a:solidFill>
                <a:latin typeface="-apple-system"/>
              </a:rPr>
              <a:t> </a:t>
            </a:r>
            <a:r>
              <a:rPr lang="en-US" b="1" dirty="0"/>
              <a:t>Nameserver </a:t>
            </a:r>
            <a:r>
              <a:rPr lang="en-US" dirty="0"/>
              <a:t>(</a:t>
            </a:r>
            <a:r>
              <a:rPr lang="en-US" i="1" dirty="0"/>
              <a:t>example.com</a:t>
            </a:r>
            <a:r>
              <a:rPr lang="en-US" dirty="0"/>
              <a:t>).</a:t>
            </a:r>
          </a:p>
          <a:p>
            <a:r>
              <a:rPr lang="en-US" dirty="0"/>
              <a:t>Finally, the recursive resolver sends the query to the </a:t>
            </a:r>
            <a:r>
              <a:rPr lang="en-US" b="1" dirty="0"/>
              <a:t>Authoritative</a:t>
            </a:r>
            <a:r>
              <a:rPr lang="en-US" b="1" dirty="0">
                <a:solidFill>
                  <a:srgbClr val="424242"/>
                </a:solidFill>
                <a:latin typeface="-apple-system"/>
              </a:rPr>
              <a:t> </a:t>
            </a:r>
            <a:r>
              <a:rPr lang="en-US" b="1" dirty="0"/>
              <a:t>Nameserver. </a:t>
            </a:r>
            <a:r>
              <a:rPr lang="en-US" dirty="0"/>
              <a:t>The Authoritative</a:t>
            </a:r>
            <a:r>
              <a:rPr lang="en-US" dirty="0">
                <a:solidFill>
                  <a:srgbClr val="424242"/>
                </a:solidFill>
                <a:latin typeface="-apple-system"/>
              </a:rPr>
              <a:t> </a:t>
            </a:r>
            <a:r>
              <a:rPr lang="en-US" dirty="0"/>
              <a:t>Nameserver knows the IP address for the full domain (</a:t>
            </a:r>
            <a:r>
              <a:rPr lang="en-US" i="1" dirty="0"/>
              <a:t>example.com</a:t>
            </a:r>
            <a:r>
              <a:rPr lang="en-US" dirty="0"/>
              <a:t>), and that answer is returned to the recursive resolver and then to our browser.</a:t>
            </a:r>
          </a:p>
          <a:p>
            <a:endParaRPr lang="en-US" dirty="0"/>
          </a:p>
        </p:txBody>
      </p:sp>
    </p:spTree>
    <p:extLst>
      <p:ext uri="{BB962C8B-B14F-4D97-AF65-F5344CB8AC3E}">
        <p14:creationId xmlns:p14="http://schemas.microsoft.com/office/powerpoint/2010/main" val="41198831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F3392F3C-20D1-47FD-99EA-63AF5B10F7F9}"/>
              </a:ext>
            </a:extLst>
          </p:cNvPr>
          <p:cNvSpPr>
            <a:spLocks noGrp="1"/>
          </p:cNvSpPr>
          <p:nvPr>
            <p:ph type="title"/>
          </p:nvPr>
        </p:nvSpPr>
        <p:spPr/>
        <p:txBody>
          <a:bodyPr/>
          <a:lstStyle/>
          <a:p>
            <a:r>
              <a:rPr lang="en-US" dirty="0"/>
              <a:t>DNS</a:t>
            </a:r>
            <a:r>
              <a:rPr lang="he-IL" dirty="0"/>
              <a:t>-</a:t>
            </a:r>
            <a:r>
              <a:rPr lang="en-US" dirty="0"/>
              <a:t>Domain Name System</a:t>
            </a:r>
            <a:br>
              <a:rPr lang="en-US" dirty="0"/>
            </a:br>
            <a:endParaRPr lang="en-GB" dirty="0"/>
          </a:p>
        </p:txBody>
      </p:sp>
      <p:pic>
        <p:nvPicPr>
          <p:cNvPr id="4" name="מציין מיקום תוכן 3">
            <a:extLst>
              <a:ext uri="{FF2B5EF4-FFF2-40B4-BE49-F238E27FC236}">
                <a16:creationId xmlns:a16="http://schemas.microsoft.com/office/drawing/2014/main" id="{B0AD7989-2D58-4FCF-B5A4-84C6110A93B6}"/>
              </a:ext>
            </a:extLst>
          </p:cNvPr>
          <p:cNvPicPr>
            <a:picLocks noGrp="1" noChangeAspect="1"/>
          </p:cNvPicPr>
          <p:nvPr>
            <p:ph idx="1"/>
          </p:nvPr>
        </p:nvPicPr>
        <p:blipFill>
          <a:blip r:embed="rId3"/>
          <a:stretch>
            <a:fillRect/>
          </a:stretch>
        </p:blipFill>
        <p:spPr>
          <a:xfrm>
            <a:off x="6287084" y="1838548"/>
            <a:ext cx="4787922" cy="4561466"/>
          </a:xfrm>
          <a:prstGeom prst="rect">
            <a:avLst/>
          </a:prstGeom>
        </p:spPr>
      </p:pic>
      <p:grpSp>
        <p:nvGrpSpPr>
          <p:cNvPr id="5" name="Group 52">
            <a:extLst>
              <a:ext uri="{FF2B5EF4-FFF2-40B4-BE49-F238E27FC236}">
                <a16:creationId xmlns:a16="http://schemas.microsoft.com/office/drawing/2014/main" id="{3674A5AC-E168-4632-A73D-B4B2ADE346B9}"/>
              </a:ext>
            </a:extLst>
          </p:cNvPr>
          <p:cNvGrpSpPr>
            <a:grpSpLocks/>
          </p:cNvGrpSpPr>
          <p:nvPr/>
        </p:nvGrpSpPr>
        <p:grpSpPr bwMode="auto">
          <a:xfrm>
            <a:off x="219906" y="2376111"/>
            <a:ext cx="1998662" cy="611187"/>
            <a:chOff x="2800" y="2132"/>
            <a:chExt cx="1259" cy="385"/>
          </a:xfrm>
        </p:grpSpPr>
        <p:sp>
          <p:nvSpPr>
            <p:cNvPr id="6" name="Rectangle 53">
              <a:extLst>
                <a:ext uri="{FF2B5EF4-FFF2-40B4-BE49-F238E27FC236}">
                  <a16:creationId xmlns:a16="http://schemas.microsoft.com/office/drawing/2014/main" id="{19F91282-2F07-453A-B39B-0F1290CA0755}"/>
                </a:ext>
              </a:extLst>
            </p:cNvPr>
            <p:cNvSpPr>
              <a:spLocks noChangeArrowheads="1"/>
            </p:cNvSpPr>
            <p:nvPr/>
          </p:nvSpPr>
          <p:spPr bwMode="auto">
            <a:xfrm>
              <a:off x="2838" y="2178"/>
              <a:ext cx="1182" cy="300"/>
            </a:xfrm>
            <a:prstGeom prst="rect">
              <a:avLst/>
            </a:prstGeom>
            <a:solidFill>
              <a:schemeClr val="bg1"/>
            </a:solidFill>
            <a:ln w="9525">
              <a:noFill/>
              <a:miter lim="800000"/>
              <a:headEnd/>
              <a:tailEnd/>
            </a:ln>
          </p:spPr>
          <p:txBody>
            <a:bodyPr wrap="none" anchor="ctr"/>
            <a:lstStyle/>
            <a:p>
              <a:endParaRPr lang="he-IL"/>
            </a:p>
          </p:txBody>
        </p:sp>
        <p:sp>
          <p:nvSpPr>
            <p:cNvPr id="7" name="Text Box 54">
              <a:extLst>
                <a:ext uri="{FF2B5EF4-FFF2-40B4-BE49-F238E27FC236}">
                  <a16:creationId xmlns:a16="http://schemas.microsoft.com/office/drawing/2014/main" id="{5D114D2D-C402-48BB-891F-8F9BD5FA157D}"/>
                </a:ext>
              </a:extLst>
            </p:cNvPr>
            <p:cNvSpPr txBox="1">
              <a:spLocks noChangeArrowheads="1"/>
            </p:cNvSpPr>
            <p:nvPr/>
          </p:nvSpPr>
          <p:spPr bwMode="auto">
            <a:xfrm>
              <a:off x="2800" y="2132"/>
              <a:ext cx="1259" cy="385"/>
            </a:xfrm>
            <a:prstGeom prst="rect">
              <a:avLst/>
            </a:prstGeom>
            <a:noFill/>
            <a:ln w="9525">
              <a:noFill/>
              <a:miter lim="800000"/>
              <a:headEnd/>
              <a:tailEnd/>
            </a:ln>
          </p:spPr>
          <p:txBody>
            <a:bodyPr wrap="none">
              <a:spAutoFit/>
            </a:bodyPr>
            <a:lstStyle/>
            <a:p>
              <a:pPr algn="ctr" eaLnBrk="0" hangingPunct="0"/>
              <a:r>
                <a:rPr lang="en-US" b="0" dirty="0">
                  <a:latin typeface="Comic Sans MS" pitchFamily="66" charset="0"/>
                </a:rPr>
                <a:t>local DNS server</a:t>
              </a:r>
              <a:endParaRPr lang="en-US" sz="2400" b="0" dirty="0">
                <a:latin typeface="Times New Roman" pitchFamily="18" charset="0"/>
              </a:endParaRPr>
            </a:p>
            <a:p>
              <a:pPr algn="ctr" eaLnBrk="0" hangingPunct="0"/>
              <a:r>
                <a:rPr lang="en-US" sz="1600" dirty="0">
                  <a:latin typeface="Courier New" pitchFamily="49" charset="0"/>
                </a:rPr>
                <a:t>dns.poly.edu</a:t>
              </a:r>
              <a:endParaRPr lang="en-US" sz="1600" b="0" dirty="0">
                <a:latin typeface="Times New Roman" pitchFamily="18" charset="0"/>
              </a:endParaRPr>
            </a:p>
          </p:txBody>
        </p:sp>
      </p:grpSp>
      <p:graphicFrame>
        <p:nvGraphicFramePr>
          <p:cNvPr id="8" name="Object 2">
            <a:extLst>
              <a:ext uri="{FF2B5EF4-FFF2-40B4-BE49-F238E27FC236}">
                <a16:creationId xmlns:a16="http://schemas.microsoft.com/office/drawing/2014/main" id="{0445DE03-AD8A-4EF5-B33E-8F34ED7373A8}"/>
              </a:ext>
            </a:extLst>
          </p:cNvPr>
          <p:cNvGraphicFramePr>
            <a:graphicFrameLocks noChangeAspect="1"/>
          </p:cNvGraphicFramePr>
          <p:nvPr>
            <p:extLst>
              <p:ext uri="{D42A27DB-BD31-4B8C-83A1-F6EECF244321}">
                <p14:modId xmlns:p14="http://schemas.microsoft.com/office/powerpoint/2010/main" val="2162937315"/>
              </p:ext>
            </p:extLst>
          </p:nvPr>
        </p:nvGraphicFramePr>
        <p:xfrm>
          <a:off x="1497596" y="5006400"/>
          <a:ext cx="833438" cy="638175"/>
        </p:xfrm>
        <a:graphic>
          <a:graphicData uri="http://schemas.openxmlformats.org/presentationml/2006/ole">
            <mc:AlternateContent xmlns:mc="http://schemas.openxmlformats.org/markup-compatibility/2006">
              <mc:Choice xmlns:v="urn:schemas-microsoft-com:vml" Requires="v">
                <p:oleObj spid="_x0000_s5306" name="Clip" r:id="rId4" imgW="1305000" imgH="1085760" progId="MS_ClipArt_Gallery.2">
                  <p:embed/>
                </p:oleObj>
              </mc:Choice>
              <mc:Fallback>
                <p:oleObj name="Clip" r:id="rId4" imgW="1305000" imgH="1085760" progId="MS_ClipArt_Gallery.2">
                  <p:embed/>
                  <p:pic>
                    <p:nvPicPr>
                      <p:cNvPr id="69" name="Object 2">
                        <a:extLst>
                          <a:ext uri="{FF2B5EF4-FFF2-40B4-BE49-F238E27FC236}">
                            <a16:creationId xmlns:a16="http://schemas.microsoft.com/office/drawing/2014/main" id="{2B210EE8-511C-43B1-A644-E7566F53CD9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97596" y="5006400"/>
                        <a:ext cx="833438" cy="6381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 name="Text Box 34">
            <a:extLst>
              <a:ext uri="{FF2B5EF4-FFF2-40B4-BE49-F238E27FC236}">
                <a16:creationId xmlns:a16="http://schemas.microsoft.com/office/drawing/2014/main" id="{3DBDE31F-D502-4243-AF74-D5A080AC1936}"/>
              </a:ext>
            </a:extLst>
          </p:cNvPr>
          <p:cNvSpPr txBox="1">
            <a:spLocks noChangeArrowheads="1"/>
          </p:cNvSpPr>
          <p:nvPr/>
        </p:nvSpPr>
        <p:spPr bwMode="auto">
          <a:xfrm>
            <a:off x="665746" y="5584250"/>
            <a:ext cx="1844675" cy="611187"/>
          </a:xfrm>
          <a:prstGeom prst="rect">
            <a:avLst/>
          </a:prstGeom>
          <a:noFill/>
          <a:ln w="9525">
            <a:noFill/>
            <a:miter lim="800000"/>
            <a:headEnd/>
            <a:tailEnd/>
          </a:ln>
        </p:spPr>
        <p:txBody>
          <a:bodyPr wrap="none">
            <a:spAutoFit/>
          </a:bodyPr>
          <a:lstStyle/>
          <a:p>
            <a:pPr algn="ctr" eaLnBrk="0" hangingPunct="0"/>
            <a:r>
              <a:rPr lang="en-US" b="0">
                <a:latin typeface="Comic Sans MS" pitchFamily="66" charset="0"/>
              </a:rPr>
              <a:t>requesting host</a:t>
            </a:r>
            <a:endParaRPr lang="en-US" sz="2400" b="0">
              <a:latin typeface="Times New Roman" pitchFamily="18" charset="0"/>
            </a:endParaRPr>
          </a:p>
          <a:p>
            <a:pPr algn="ctr" eaLnBrk="0" hangingPunct="0"/>
            <a:r>
              <a:rPr lang="en-US" sz="1600">
                <a:latin typeface="Courier New" pitchFamily="49" charset="0"/>
              </a:rPr>
              <a:t>cis.poly.edu</a:t>
            </a:r>
            <a:endParaRPr lang="en-US" sz="1600" b="0">
              <a:latin typeface="Times New Roman" pitchFamily="18" charset="0"/>
            </a:endParaRPr>
          </a:p>
        </p:txBody>
      </p:sp>
      <p:sp>
        <p:nvSpPr>
          <p:cNvPr id="10" name="Text Box 35">
            <a:extLst>
              <a:ext uri="{FF2B5EF4-FFF2-40B4-BE49-F238E27FC236}">
                <a16:creationId xmlns:a16="http://schemas.microsoft.com/office/drawing/2014/main" id="{F7BE5E8A-2D29-4A76-8FF3-6115D5BD4246}"/>
              </a:ext>
            </a:extLst>
          </p:cNvPr>
          <p:cNvSpPr txBox="1">
            <a:spLocks noChangeArrowheads="1"/>
          </p:cNvSpPr>
          <p:nvPr/>
        </p:nvSpPr>
        <p:spPr bwMode="auto">
          <a:xfrm>
            <a:off x="2991434" y="6373237"/>
            <a:ext cx="2262187" cy="336550"/>
          </a:xfrm>
          <a:prstGeom prst="rect">
            <a:avLst/>
          </a:prstGeom>
          <a:noFill/>
          <a:ln w="9525">
            <a:noFill/>
            <a:miter lim="800000"/>
            <a:headEnd/>
            <a:tailEnd/>
          </a:ln>
        </p:spPr>
        <p:txBody>
          <a:bodyPr wrap="none">
            <a:spAutoFit/>
          </a:bodyPr>
          <a:lstStyle/>
          <a:p>
            <a:pPr algn="ctr" eaLnBrk="0" hangingPunct="0"/>
            <a:r>
              <a:rPr lang="en-US" sz="1600">
                <a:latin typeface="Courier New" pitchFamily="49" charset="0"/>
              </a:rPr>
              <a:t>gaia.cs.umass.edu</a:t>
            </a:r>
            <a:endParaRPr lang="en-US" sz="1600" b="0">
              <a:latin typeface="Times New Roman" pitchFamily="18" charset="0"/>
            </a:endParaRPr>
          </a:p>
        </p:txBody>
      </p:sp>
      <p:graphicFrame>
        <p:nvGraphicFramePr>
          <p:cNvPr id="11" name="Object 3">
            <a:extLst>
              <a:ext uri="{FF2B5EF4-FFF2-40B4-BE49-F238E27FC236}">
                <a16:creationId xmlns:a16="http://schemas.microsoft.com/office/drawing/2014/main" id="{2A1B97AF-3C69-496A-ACF4-43FC34A603B2}"/>
              </a:ext>
            </a:extLst>
          </p:cNvPr>
          <p:cNvGraphicFramePr>
            <a:graphicFrameLocks noChangeAspect="1"/>
          </p:cNvGraphicFramePr>
          <p:nvPr>
            <p:extLst>
              <p:ext uri="{D42A27DB-BD31-4B8C-83A1-F6EECF244321}">
                <p14:modId xmlns:p14="http://schemas.microsoft.com/office/powerpoint/2010/main" val="3556676321"/>
              </p:ext>
            </p:extLst>
          </p:nvPr>
        </p:nvGraphicFramePr>
        <p:xfrm>
          <a:off x="3621671" y="5806500"/>
          <a:ext cx="833438" cy="638175"/>
        </p:xfrm>
        <a:graphic>
          <a:graphicData uri="http://schemas.openxmlformats.org/presentationml/2006/ole">
            <mc:AlternateContent xmlns:mc="http://schemas.openxmlformats.org/markup-compatibility/2006">
              <mc:Choice xmlns:v="urn:schemas-microsoft-com:vml" Requires="v">
                <p:oleObj spid="_x0000_s5307" name="Clip" r:id="rId6" imgW="1305000" imgH="1085760" progId="MS_ClipArt_Gallery.2">
                  <p:embed/>
                </p:oleObj>
              </mc:Choice>
              <mc:Fallback>
                <p:oleObj name="Clip" r:id="rId6" imgW="1305000" imgH="1085760" progId="MS_ClipArt_Gallery.2">
                  <p:embed/>
                  <p:pic>
                    <p:nvPicPr>
                      <p:cNvPr id="72" name="Object 3">
                        <a:extLst>
                          <a:ext uri="{FF2B5EF4-FFF2-40B4-BE49-F238E27FC236}">
                            <a16:creationId xmlns:a16="http://schemas.microsoft.com/office/drawing/2014/main" id="{51BA9CC0-1BE8-4E21-9C04-47B909603BD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21671" y="5806500"/>
                        <a:ext cx="833438" cy="6381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12" name="Group 37">
            <a:extLst>
              <a:ext uri="{FF2B5EF4-FFF2-40B4-BE49-F238E27FC236}">
                <a16:creationId xmlns:a16="http://schemas.microsoft.com/office/drawing/2014/main" id="{4FA7BAE9-ABD9-4C97-AEC9-A6AD30DEF4A6}"/>
              </a:ext>
            </a:extLst>
          </p:cNvPr>
          <p:cNvGrpSpPr>
            <a:grpSpLocks/>
          </p:cNvGrpSpPr>
          <p:nvPr/>
        </p:nvGrpSpPr>
        <p:grpSpPr bwMode="auto">
          <a:xfrm>
            <a:off x="1745246" y="2931537"/>
            <a:ext cx="369888" cy="657225"/>
            <a:chOff x="4180" y="783"/>
            <a:chExt cx="150" cy="307"/>
          </a:xfrm>
        </p:grpSpPr>
        <p:sp>
          <p:nvSpPr>
            <p:cNvPr id="13" name="AutoShape 38">
              <a:extLst>
                <a:ext uri="{FF2B5EF4-FFF2-40B4-BE49-F238E27FC236}">
                  <a16:creationId xmlns:a16="http://schemas.microsoft.com/office/drawing/2014/main" id="{4EC76937-6B82-4AF8-B4A2-62B3053A592E}"/>
                </a:ext>
              </a:extLst>
            </p:cNvPr>
            <p:cNvSpPr>
              <a:spLocks noChangeArrowheads="1"/>
            </p:cNvSpPr>
            <p:nvPr/>
          </p:nvSpPr>
          <p:spPr bwMode="auto">
            <a:xfrm>
              <a:off x="4180" y="1019"/>
              <a:ext cx="150" cy="71"/>
            </a:xfrm>
            <a:prstGeom prst="parallelogram">
              <a:avLst>
                <a:gd name="adj" fmla="val 81387"/>
              </a:avLst>
            </a:prstGeom>
            <a:solidFill>
              <a:srgbClr val="33CCCC"/>
            </a:solidFill>
            <a:ln w="9525">
              <a:noFill/>
              <a:miter lim="800000"/>
              <a:headEnd/>
              <a:tailEnd/>
            </a:ln>
          </p:spPr>
          <p:txBody>
            <a:bodyPr wrap="none" anchor="ctr"/>
            <a:lstStyle/>
            <a:p>
              <a:endParaRPr lang="he-IL"/>
            </a:p>
          </p:txBody>
        </p:sp>
        <p:sp>
          <p:nvSpPr>
            <p:cNvPr id="14" name="Rectangle 39">
              <a:extLst>
                <a:ext uri="{FF2B5EF4-FFF2-40B4-BE49-F238E27FC236}">
                  <a16:creationId xmlns:a16="http://schemas.microsoft.com/office/drawing/2014/main" id="{EDC3B4CF-71A7-4ECF-A61D-12396B91E277}"/>
                </a:ext>
              </a:extLst>
            </p:cNvPr>
            <p:cNvSpPr>
              <a:spLocks noChangeArrowheads="1"/>
            </p:cNvSpPr>
            <p:nvPr/>
          </p:nvSpPr>
          <p:spPr bwMode="auto">
            <a:xfrm>
              <a:off x="4256" y="785"/>
              <a:ext cx="69" cy="236"/>
            </a:xfrm>
            <a:prstGeom prst="rect">
              <a:avLst/>
            </a:prstGeom>
            <a:solidFill>
              <a:srgbClr val="33CCCC"/>
            </a:solidFill>
            <a:ln w="9525">
              <a:noFill/>
              <a:miter lim="800000"/>
              <a:headEnd/>
              <a:tailEnd/>
            </a:ln>
          </p:spPr>
          <p:txBody>
            <a:bodyPr wrap="none" anchor="ctr"/>
            <a:lstStyle/>
            <a:p>
              <a:endParaRPr lang="he-IL"/>
            </a:p>
          </p:txBody>
        </p:sp>
        <p:sp>
          <p:nvSpPr>
            <p:cNvPr id="15" name="Rectangle 40">
              <a:extLst>
                <a:ext uri="{FF2B5EF4-FFF2-40B4-BE49-F238E27FC236}">
                  <a16:creationId xmlns:a16="http://schemas.microsoft.com/office/drawing/2014/main" id="{4BCC6AA9-C1D7-4B05-B705-84DAFC6428B7}"/>
                </a:ext>
              </a:extLst>
            </p:cNvPr>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p:spPr>
          <p:txBody>
            <a:bodyPr wrap="none" anchor="ctr"/>
            <a:lstStyle/>
            <a:p>
              <a:endParaRPr lang="he-IL"/>
            </a:p>
          </p:txBody>
        </p:sp>
        <p:sp>
          <p:nvSpPr>
            <p:cNvPr id="16" name="AutoShape 41">
              <a:extLst>
                <a:ext uri="{FF2B5EF4-FFF2-40B4-BE49-F238E27FC236}">
                  <a16:creationId xmlns:a16="http://schemas.microsoft.com/office/drawing/2014/main" id="{990C15DD-9640-4660-B8AC-642431529E51}"/>
                </a:ext>
              </a:extLst>
            </p:cNvPr>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p:spPr>
          <p:txBody>
            <a:bodyPr wrap="none" anchor="ctr"/>
            <a:lstStyle/>
            <a:p>
              <a:endParaRPr lang="he-IL"/>
            </a:p>
          </p:txBody>
        </p:sp>
        <p:sp>
          <p:nvSpPr>
            <p:cNvPr id="17" name="Line 42">
              <a:extLst>
                <a:ext uri="{FF2B5EF4-FFF2-40B4-BE49-F238E27FC236}">
                  <a16:creationId xmlns:a16="http://schemas.microsoft.com/office/drawing/2014/main" id="{755106EF-AE22-48B9-B50E-767905B5C97C}"/>
                </a:ext>
              </a:extLst>
            </p:cNvPr>
            <p:cNvSpPr>
              <a:spLocks noChangeShapeType="1"/>
            </p:cNvSpPr>
            <p:nvPr/>
          </p:nvSpPr>
          <p:spPr bwMode="auto">
            <a:xfrm>
              <a:off x="4330" y="788"/>
              <a:ext cx="0" cy="231"/>
            </a:xfrm>
            <a:prstGeom prst="line">
              <a:avLst/>
            </a:prstGeom>
            <a:noFill/>
            <a:ln w="9525">
              <a:solidFill>
                <a:schemeClr val="tx1"/>
              </a:solidFill>
              <a:round/>
              <a:headEnd/>
              <a:tailEnd/>
            </a:ln>
          </p:spPr>
          <p:txBody>
            <a:bodyPr wrap="none" anchor="ctr"/>
            <a:lstStyle/>
            <a:p>
              <a:endParaRPr lang="he-IL"/>
            </a:p>
          </p:txBody>
        </p:sp>
        <p:sp>
          <p:nvSpPr>
            <p:cNvPr id="18" name="Line 43">
              <a:extLst>
                <a:ext uri="{FF2B5EF4-FFF2-40B4-BE49-F238E27FC236}">
                  <a16:creationId xmlns:a16="http://schemas.microsoft.com/office/drawing/2014/main" id="{B302669A-01B7-4ECD-81C1-A5A4297A0938}"/>
                </a:ext>
              </a:extLst>
            </p:cNvPr>
            <p:cNvSpPr>
              <a:spLocks noChangeShapeType="1"/>
            </p:cNvSpPr>
            <p:nvPr/>
          </p:nvSpPr>
          <p:spPr bwMode="auto">
            <a:xfrm flipH="1">
              <a:off x="4276" y="1019"/>
              <a:ext cx="54" cy="69"/>
            </a:xfrm>
            <a:prstGeom prst="line">
              <a:avLst/>
            </a:prstGeom>
            <a:noFill/>
            <a:ln w="9525">
              <a:solidFill>
                <a:schemeClr val="tx1"/>
              </a:solidFill>
              <a:round/>
              <a:headEnd/>
              <a:tailEnd/>
            </a:ln>
          </p:spPr>
          <p:txBody>
            <a:bodyPr wrap="none" anchor="ctr"/>
            <a:lstStyle/>
            <a:p>
              <a:endParaRPr lang="he-IL"/>
            </a:p>
          </p:txBody>
        </p:sp>
        <p:sp>
          <p:nvSpPr>
            <p:cNvPr id="19" name="Rectangle 44">
              <a:extLst>
                <a:ext uri="{FF2B5EF4-FFF2-40B4-BE49-F238E27FC236}">
                  <a16:creationId xmlns:a16="http://schemas.microsoft.com/office/drawing/2014/main" id="{9F297AE2-F71B-4AF9-8C81-66233326A7EC}"/>
                </a:ext>
              </a:extLst>
            </p:cNvPr>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p:spPr>
          <p:txBody>
            <a:bodyPr wrap="none" anchor="ctr"/>
            <a:lstStyle/>
            <a:p>
              <a:endParaRPr lang="he-IL"/>
            </a:p>
          </p:txBody>
        </p:sp>
        <p:sp>
          <p:nvSpPr>
            <p:cNvPr id="20" name="Rectangle 45">
              <a:extLst>
                <a:ext uri="{FF2B5EF4-FFF2-40B4-BE49-F238E27FC236}">
                  <a16:creationId xmlns:a16="http://schemas.microsoft.com/office/drawing/2014/main" id="{E6C842FF-7596-4540-8DB3-0AFC8E9B5D68}"/>
                </a:ext>
              </a:extLst>
            </p:cNvPr>
            <p:cNvSpPr>
              <a:spLocks noChangeArrowheads="1"/>
            </p:cNvSpPr>
            <p:nvPr/>
          </p:nvSpPr>
          <p:spPr bwMode="auto">
            <a:xfrm>
              <a:off x="4202" y="924"/>
              <a:ext cx="48" cy="48"/>
            </a:xfrm>
            <a:prstGeom prst="rect">
              <a:avLst/>
            </a:prstGeom>
            <a:solidFill>
              <a:schemeClr val="bg1"/>
            </a:solidFill>
            <a:ln w="9525">
              <a:noFill/>
              <a:miter lim="800000"/>
              <a:headEnd/>
              <a:tailEnd/>
            </a:ln>
          </p:spPr>
          <p:txBody>
            <a:bodyPr wrap="none" anchor="ctr"/>
            <a:lstStyle/>
            <a:p>
              <a:endParaRPr lang="he-IL"/>
            </a:p>
          </p:txBody>
        </p:sp>
      </p:grpSp>
      <p:sp>
        <p:nvSpPr>
          <p:cNvPr id="21" name="Line 46">
            <a:extLst>
              <a:ext uri="{FF2B5EF4-FFF2-40B4-BE49-F238E27FC236}">
                <a16:creationId xmlns:a16="http://schemas.microsoft.com/office/drawing/2014/main" id="{F77AC4B0-5569-4089-8218-B2673FDE8B89}"/>
              </a:ext>
            </a:extLst>
          </p:cNvPr>
          <p:cNvSpPr>
            <a:spLocks noChangeShapeType="1"/>
          </p:cNvSpPr>
          <p:nvPr/>
        </p:nvSpPr>
        <p:spPr bwMode="auto">
          <a:xfrm flipH="1" flipV="1">
            <a:off x="1794459" y="3618925"/>
            <a:ext cx="0" cy="1314450"/>
          </a:xfrm>
          <a:prstGeom prst="line">
            <a:avLst/>
          </a:prstGeom>
          <a:noFill/>
          <a:ln w="28575">
            <a:solidFill>
              <a:srgbClr val="FF0000"/>
            </a:solidFill>
            <a:round/>
            <a:headEnd/>
            <a:tailEnd type="triangle" w="med" len="med"/>
          </a:ln>
        </p:spPr>
        <p:txBody>
          <a:bodyPr wrap="none" anchor="ctr"/>
          <a:lstStyle/>
          <a:p>
            <a:endParaRPr lang="he-IL"/>
          </a:p>
        </p:txBody>
      </p:sp>
      <p:sp>
        <p:nvSpPr>
          <p:cNvPr id="22" name="Line 47">
            <a:extLst>
              <a:ext uri="{FF2B5EF4-FFF2-40B4-BE49-F238E27FC236}">
                <a16:creationId xmlns:a16="http://schemas.microsoft.com/office/drawing/2014/main" id="{8803D4F8-9917-429B-AE1B-46FAFBF1C8B6}"/>
              </a:ext>
            </a:extLst>
          </p:cNvPr>
          <p:cNvSpPr>
            <a:spLocks noChangeShapeType="1"/>
          </p:cNvSpPr>
          <p:nvPr/>
        </p:nvSpPr>
        <p:spPr bwMode="auto">
          <a:xfrm flipV="1">
            <a:off x="1908759" y="1923475"/>
            <a:ext cx="914400" cy="971550"/>
          </a:xfrm>
          <a:prstGeom prst="line">
            <a:avLst/>
          </a:prstGeom>
          <a:noFill/>
          <a:ln w="28575">
            <a:solidFill>
              <a:srgbClr val="FF0000"/>
            </a:solidFill>
            <a:round/>
            <a:headEnd/>
            <a:tailEnd type="triangle" w="med" len="med"/>
          </a:ln>
        </p:spPr>
        <p:txBody>
          <a:bodyPr wrap="none" anchor="ctr"/>
          <a:lstStyle/>
          <a:p>
            <a:endParaRPr lang="he-IL"/>
          </a:p>
        </p:txBody>
      </p:sp>
      <p:sp>
        <p:nvSpPr>
          <p:cNvPr id="23" name="Line 48">
            <a:extLst>
              <a:ext uri="{FF2B5EF4-FFF2-40B4-BE49-F238E27FC236}">
                <a16:creationId xmlns:a16="http://schemas.microsoft.com/office/drawing/2014/main" id="{CFC97420-BA0B-4F46-A28B-F4C828F10801}"/>
              </a:ext>
            </a:extLst>
          </p:cNvPr>
          <p:cNvSpPr>
            <a:spLocks noChangeShapeType="1"/>
          </p:cNvSpPr>
          <p:nvPr/>
        </p:nvSpPr>
        <p:spPr bwMode="auto">
          <a:xfrm flipV="1">
            <a:off x="2194509" y="3085525"/>
            <a:ext cx="1485900" cy="9525"/>
          </a:xfrm>
          <a:prstGeom prst="line">
            <a:avLst/>
          </a:prstGeom>
          <a:noFill/>
          <a:ln w="28575">
            <a:solidFill>
              <a:srgbClr val="FF0000"/>
            </a:solidFill>
            <a:round/>
            <a:headEnd/>
            <a:tailEnd type="triangle" w="med" len="med"/>
          </a:ln>
        </p:spPr>
        <p:txBody>
          <a:bodyPr wrap="none" anchor="ctr"/>
          <a:lstStyle/>
          <a:p>
            <a:endParaRPr lang="he-IL"/>
          </a:p>
        </p:txBody>
      </p:sp>
      <p:sp>
        <p:nvSpPr>
          <p:cNvPr id="24" name="Line 49">
            <a:extLst>
              <a:ext uri="{FF2B5EF4-FFF2-40B4-BE49-F238E27FC236}">
                <a16:creationId xmlns:a16="http://schemas.microsoft.com/office/drawing/2014/main" id="{061A2F81-E91F-42B1-97E7-695002E88625}"/>
              </a:ext>
            </a:extLst>
          </p:cNvPr>
          <p:cNvSpPr>
            <a:spLocks noChangeShapeType="1"/>
          </p:cNvSpPr>
          <p:nvPr/>
        </p:nvSpPr>
        <p:spPr bwMode="auto">
          <a:xfrm flipH="1" flipV="1">
            <a:off x="2194509" y="3256975"/>
            <a:ext cx="1419225" cy="0"/>
          </a:xfrm>
          <a:prstGeom prst="line">
            <a:avLst/>
          </a:prstGeom>
          <a:noFill/>
          <a:ln w="28575">
            <a:solidFill>
              <a:srgbClr val="FF0000"/>
            </a:solidFill>
            <a:round/>
            <a:headEnd/>
            <a:tailEnd type="triangle" w="med" len="med"/>
          </a:ln>
        </p:spPr>
        <p:txBody>
          <a:bodyPr wrap="none" anchor="ctr"/>
          <a:lstStyle/>
          <a:p>
            <a:endParaRPr lang="he-IL"/>
          </a:p>
        </p:txBody>
      </p:sp>
      <p:sp>
        <p:nvSpPr>
          <p:cNvPr id="25" name="Line 50">
            <a:extLst>
              <a:ext uri="{FF2B5EF4-FFF2-40B4-BE49-F238E27FC236}">
                <a16:creationId xmlns:a16="http://schemas.microsoft.com/office/drawing/2014/main" id="{E255BF36-9DF3-43C9-93D4-755177729288}"/>
              </a:ext>
            </a:extLst>
          </p:cNvPr>
          <p:cNvSpPr>
            <a:spLocks noChangeShapeType="1"/>
          </p:cNvSpPr>
          <p:nvPr/>
        </p:nvSpPr>
        <p:spPr bwMode="auto">
          <a:xfrm flipH="1">
            <a:off x="2118309" y="2152075"/>
            <a:ext cx="733425" cy="762000"/>
          </a:xfrm>
          <a:prstGeom prst="line">
            <a:avLst/>
          </a:prstGeom>
          <a:noFill/>
          <a:ln w="28575">
            <a:solidFill>
              <a:srgbClr val="FF0000"/>
            </a:solidFill>
            <a:round/>
            <a:headEnd/>
            <a:tailEnd type="triangle" w="med" len="med"/>
          </a:ln>
        </p:spPr>
        <p:txBody>
          <a:bodyPr wrap="none" anchor="ctr"/>
          <a:lstStyle/>
          <a:p>
            <a:endParaRPr lang="he-IL"/>
          </a:p>
        </p:txBody>
      </p:sp>
      <p:sp>
        <p:nvSpPr>
          <p:cNvPr id="26" name="Line 51">
            <a:extLst>
              <a:ext uri="{FF2B5EF4-FFF2-40B4-BE49-F238E27FC236}">
                <a16:creationId xmlns:a16="http://schemas.microsoft.com/office/drawing/2014/main" id="{552992A7-C150-42F2-A00A-4875C92AC4CA}"/>
              </a:ext>
            </a:extLst>
          </p:cNvPr>
          <p:cNvSpPr>
            <a:spLocks noChangeShapeType="1"/>
          </p:cNvSpPr>
          <p:nvPr/>
        </p:nvSpPr>
        <p:spPr bwMode="auto">
          <a:xfrm>
            <a:off x="1984959" y="3647500"/>
            <a:ext cx="9525" cy="1323975"/>
          </a:xfrm>
          <a:prstGeom prst="line">
            <a:avLst/>
          </a:prstGeom>
          <a:noFill/>
          <a:ln w="28575">
            <a:solidFill>
              <a:srgbClr val="FF0000"/>
            </a:solidFill>
            <a:round/>
            <a:headEnd/>
            <a:tailEnd type="triangle" w="med" len="med"/>
          </a:ln>
        </p:spPr>
        <p:txBody>
          <a:bodyPr wrap="none" anchor="ctr"/>
          <a:lstStyle/>
          <a:p>
            <a:endParaRPr lang="he-IL"/>
          </a:p>
        </p:txBody>
      </p:sp>
      <p:sp>
        <p:nvSpPr>
          <p:cNvPr id="27" name="Text Box 55">
            <a:extLst>
              <a:ext uri="{FF2B5EF4-FFF2-40B4-BE49-F238E27FC236}">
                <a16:creationId xmlns:a16="http://schemas.microsoft.com/office/drawing/2014/main" id="{1D735433-C51C-4929-950F-A070B5418E72}"/>
              </a:ext>
            </a:extLst>
          </p:cNvPr>
          <p:cNvSpPr txBox="1">
            <a:spLocks noChangeArrowheads="1"/>
          </p:cNvSpPr>
          <p:nvPr/>
        </p:nvSpPr>
        <p:spPr bwMode="auto">
          <a:xfrm>
            <a:off x="1505534" y="4474587"/>
            <a:ext cx="311150" cy="366713"/>
          </a:xfrm>
          <a:prstGeom prst="rect">
            <a:avLst/>
          </a:prstGeom>
          <a:noFill/>
          <a:ln w="9525">
            <a:noFill/>
            <a:miter lim="800000"/>
            <a:headEnd/>
            <a:tailEnd/>
          </a:ln>
        </p:spPr>
        <p:txBody>
          <a:bodyPr wrap="none">
            <a:spAutoFit/>
          </a:bodyPr>
          <a:lstStyle/>
          <a:p>
            <a:pPr algn="ctr" eaLnBrk="0" hangingPunct="0"/>
            <a:r>
              <a:rPr lang="en-US" b="0">
                <a:latin typeface="Arial" pitchFamily="34" charset="0"/>
              </a:rPr>
              <a:t>1</a:t>
            </a:r>
            <a:endParaRPr lang="en-US" sz="2400" b="0">
              <a:latin typeface="Times New Roman" pitchFamily="18" charset="0"/>
            </a:endParaRPr>
          </a:p>
        </p:txBody>
      </p:sp>
      <p:sp>
        <p:nvSpPr>
          <p:cNvPr id="28" name="Text Box 56">
            <a:extLst>
              <a:ext uri="{FF2B5EF4-FFF2-40B4-BE49-F238E27FC236}">
                <a16:creationId xmlns:a16="http://schemas.microsoft.com/office/drawing/2014/main" id="{55A68A94-9DB9-4030-9155-9CFC51FA82BF}"/>
              </a:ext>
            </a:extLst>
          </p:cNvPr>
          <p:cNvSpPr txBox="1">
            <a:spLocks noChangeArrowheads="1"/>
          </p:cNvSpPr>
          <p:nvPr/>
        </p:nvSpPr>
        <p:spPr bwMode="auto">
          <a:xfrm>
            <a:off x="2048459" y="2140962"/>
            <a:ext cx="311150" cy="366713"/>
          </a:xfrm>
          <a:prstGeom prst="rect">
            <a:avLst/>
          </a:prstGeom>
          <a:noFill/>
          <a:ln w="9525">
            <a:noFill/>
            <a:miter lim="800000"/>
            <a:headEnd/>
            <a:tailEnd/>
          </a:ln>
        </p:spPr>
        <p:txBody>
          <a:bodyPr wrap="none">
            <a:spAutoFit/>
          </a:bodyPr>
          <a:lstStyle/>
          <a:p>
            <a:pPr algn="ctr" eaLnBrk="0" hangingPunct="0"/>
            <a:r>
              <a:rPr lang="en-US" b="0">
                <a:latin typeface="Arial" pitchFamily="34" charset="0"/>
              </a:rPr>
              <a:t>2</a:t>
            </a:r>
            <a:endParaRPr lang="en-US" sz="2400" b="0">
              <a:latin typeface="Times New Roman" pitchFamily="18" charset="0"/>
            </a:endParaRPr>
          </a:p>
        </p:txBody>
      </p:sp>
      <p:sp>
        <p:nvSpPr>
          <p:cNvPr id="29" name="Text Box 57">
            <a:extLst>
              <a:ext uri="{FF2B5EF4-FFF2-40B4-BE49-F238E27FC236}">
                <a16:creationId xmlns:a16="http://schemas.microsoft.com/office/drawing/2014/main" id="{C8E453C0-36B0-4235-A4AB-EDF45F92DDC3}"/>
              </a:ext>
            </a:extLst>
          </p:cNvPr>
          <p:cNvSpPr txBox="1">
            <a:spLocks noChangeArrowheads="1"/>
          </p:cNvSpPr>
          <p:nvPr/>
        </p:nvSpPr>
        <p:spPr bwMode="auto">
          <a:xfrm>
            <a:off x="2486609" y="2379087"/>
            <a:ext cx="311150" cy="366713"/>
          </a:xfrm>
          <a:prstGeom prst="rect">
            <a:avLst/>
          </a:prstGeom>
          <a:noFill/>
          <a:ln w="9525">
            <a:noFill/>
            <a:miter lim="800000"/>
            <a:headEnd/>
            <a:tailEnd/>
          </a:ln>
        </p:spPr>
        <p:txBody>
          <a:bodyPr wrap="none">
            <a:spAutoFit/>
          </a:bodyPr>
          <a:lstStyle/>
          <a:p>
            <a:pPr algn="ctr" eaLnBrk="0" hangingPunct="0"/>
            <a:r>
              <a:rPr lang="en-US" b="0">
                <a:latin typeface="Arial" pitchFamily="34" charset="0"/>
              </a:rPr>
              <a:t>3</a:t>
            </a:r>
            <a:endParaRPr lang="en-US" sz="2400" b="0">
              <a:latin typeface="Times New Roman" pitchFamily="18" charset="0"/>
            </a:endParaRPr>
          </a:p>
        </p:txBody>
      </p:sp>
      <p:sp>
        <p:nvSpPr>
          <p:cNvPr id="30" name="Text Box 58">
            <a:extLst>
              <a:ext uri="{FF2B5EF4-FFF2-40B4-BE49-F238E27FC236}">
                <a16:creationId xmlns:a16="http://schemas.microsoft.com/office/drawing/2014/main" id="{D40704A1-6EE8-4DE8-9FA1-910C3A4E0B98}"/>
              </a:ext>
            </a:extLst>
          </p:cNvPr>
          <p:cNvSpPr txBox="1">
            <a:spLocks noChangeArrowheads="1"/>
          </p:cNvSpPr>
          <p:nvPr/>
        </p:nvSpPr>
        <p:spPr bwMode="auto">
          <a:xfrm>
            <a:off x="2800934" y="2788662"/>
            <a:ext cx="311150" cy="366713"/>
          </a:xfrm>
          <a:prstGeom prst="rect">
            <a:avLst/>
          </a:prstGeom>
          <a:noFill/>
          <a:ln w="9525">
            <a:noFill/>
            <a:miter lim="800000"/>
            <a:headEnd/>
            <a:tailEnd/>
          </a:ln>
        </p:spPr>
        <p:txBody>
          <a:bodyPr wrap="none">
            <a:spAutoFit/>
          </a:bodyPr>
          <a:lstStyle/>
          <a:p>
            <a:pPr algn="ctr" eaLnBrk="0" hangingPunct="0"/>
            <a:r>
              <a:rPr lang="en-US" b="0">
                <a:latin typeface="Arial" pitchFamily="34" charset="0"/>
              </a:rPr>
              <a:t>4</a:t>
            </a:r>
            <a:endParaRPr lang="en-US" sz="2400" b="0">
              <a:latin typeface="Times New Roman" pitchFamily="18" charset="0"/>
            </a:endParaRPr>
          </a:p>
        </p:txBody>
      </p:sp>
      <p:sp>
        <p:nvSpPr>
          <p:cNvPr id="31" name="Text Box 59">
            <a:extLst>
              <a:ext uri="{FF2B5EF4-FFF2-40B4-BE49-F238E27FC236}">
                <a16:creationId xmlns:a16="http://schemas.microsoft.com/office/drawing/2014/main" id="{34D49B3F-7F89-4E33-85B6-FC931C6BDC29}"/>
              </a:ext>
            </a:extLst>
          </p:cNvPr>
          <p:cNvSpPr txBox="1">
            <a:spLocks noChangeArrowheads="1"/>
          </p:cNvSpPr>
          <p:nvPr/>
        </p:nvSpPr>
        <p:spPr bwMode="auto">
          <a:xfrm>
            <a:off x="2831096" y="3276025"/>
            <a:ext cx="311150" cy="366712"/>
          </a:xfrm>
          <a:prstGeom prst="rect">
            <a:avLst/>
          </a:prstGeom>
          <a:noFill/>
          <a:ln w="9525">
            <a:noFill/>
            <a:miter lim="800000"/>
            <a:headEnd/>
            <a:tailEnd/>
          </a:ln>
        </p:spPr>
        <p:txBody>
          <a:bodyPr wrap="none">
            <a:spAutoFit/>
          </a:bodyPr>
          <a:lstStyle/>
          <a:p>
            <a:pPr algn="ctr" eaLnBrk="0" hangingPunct="0"/>
            <a:r>
              <a:rPr lang="en-US" b="0">
                <a:latin typeface="Arial" pitchFamily="34" charset="0"/>
              </a:rPr>
              <a:t>5</a:t>
            </a:r>
            <a:endParaRPr lang="en-US" sz="2400" b="0">
              <a:latin typeface="Times New Roman" pitchFamily="18" charset="0"/>
            </a:endParaRPr>
          </a:p>
        </p:txBody>
      </p:sp>
      <p:sp>
        <p:nvSpPr>
          <p:cNvPr id="32" name="Text Box 60">
            <a:extLst>
              <a:ext uri="{FF2B5EF4-FFF2-40B4-BE49-F238E27FC236}">
                <a16:creationId xmlns:a16="http://schemas.microsoft.com/office/drawing/2014/main" id="{7826A28E-83BB-4479-9CD2-21C8CF967861}"/>
              </a:ext>
            </a:extLst>
          </p:cNvPr>
          <p:cNvSpPr txBox="1">
            <a:spLocks noChangeArrowheads="1"/>
          </p:cNvSpPr>
          <p:nvPr/>
        </p:nvSpPr>
        <p:spPr bwMode="auto">
          <a:xfrm>
            <a:off x="3427996" y="4315837"/>
            <a:ext cx="311150" cy="366713"/>
          </a:xfrm>
          <a:prstGeom prst="rect">
            <a:avLst/>
          </a:prstGeom>
          <a:noFill/>
          <a:ln w="9525">
            <a:noFill/>
            <a:miter lim="800000"/>
            <a:headEnd/>
            <a:tailEnd/>
          </a:ln>
        </p:spPr>
        <p:txBody>
          <a:bodyPr wrap="none">
            <a:spAutoFit/>
          </a:bodyPr>
          <a:lstStyle/>
          <a:p>
            <a:pPr algn="ctr" eaLnBrk="0" hangingPunct="0"/>
            <a:r>
              <a:rPr lang="en-US" b="0">
                <a:latin typeface="Arial" pitchFamily="34" charset="0"/>
              </a:rPr>
              <a:t>6</a:t>
            </a:r>
            <a:endParaRPr lang="en-US" sz="2400" b="0">
              <a:latin typeface="Times New Roman" pitchFamily="18" charset="0"/>
            </a:endParaRPr>
          </a:p>
        </p:txBody>
      </p:sp>
      <p:grpSp>
        <p:nvGrpSpPr>
          <p:cNvPr id="33" name="Group 61">
            <a:extLst>
              <a:ext uri="{FF2B5EF4-FFF2-40B4-BE49-F238E27FC236}">
                <a16:creationId xmlns:a16="http://schemas.microsoft.com/office/drawing/2014/main" id="{1F05ED62-147C-4836-9C30-5C957CE0E947}"/>
              </a:ext>
            </a:extLst>
          </p:cNvPr>
          <p:cNvGrpSpPr>
            <a:grpSpLocks/>
          </p:cNvGrpSpPr>
          <p:nvPr/>
        </p:nvGrpSpPr>
        <p:grpSpPr bwMode="auto">
          <a:xfrm>
            <a:off x="2859671" y="1512312"/>
            <a:ext cx="369888" cy="657225"/>
            <a:chOff x="4180" y="783"/>
            <a:chExt cx="150" cy="307"/>
          </a:xfrm>
        </p:grpSpPr>
        <p:sp>
          <p:nvSpPr>
            <p:cNvPr id="34" name="AutoShape 62">
              <a:extLst>
                <a:ext uri="{FF2B5EF4-FFF2-40B4-BE49-F238E27FC236}">
                  <a16:creationId xmlns:a16="http://schemas.microsoft.com/office/drawing/2014/main" id="{88B8B1AF-44E6-4138-B31A-57C1ECD2278B}"/>
                </a:ext>
              </a:extLst>
            </p:cNvPr>
            <p:cNvSpPr>
              <a:spLocks noChangeArrowheads="1"/>
            </p:cNvSpPr>
            <p:nvPr/>
          </p:nvSpPr>
          <p:spPr bwMode="auto">
            <a:xfrm>
              <a:off x="4180" y="1019"/>
              <a:ext cx="150" cy="71"/>
            </a:xfrm>
            <a:prstGeom prst="parallelogram">
              <a:avLst>
                <a:gd name="adj" fmla="val 81387"/>
              </a:avLst>
            </a:prstGeom>
            <a:solidFill>
              <a:srgbClr val="33CCCC"/>
            </a:solidFill>
            <a:ln w="9525">
              <a:noFill/>
              <a:miter lim="800000"/>
              <a:headEnd/>
              <a:tailEnd/>
            </a:ln>
          </p:spPr>
          <p:txBody>
            <a:bodyPr wrap="none" anchor="ctr"/>
            <a:lstStyle/>
            <a:p>
              <a:endParaRPr lang="he-IL"/>
            </a:p>
          </p:txBody>
        </p:sp>
        <p:sp>
          <p:nvSpPr>
            <p:cNvPr id="35" name="Rectangle 63">
              <a:extLst>
                <a:ext uri="{FF2B5EF4-FFF2-40B4-BE49-F238E27FC236}">
                  <a16:creationId xmlns:a16="http://schemas.microsoft.com/office/drawing/2014/main" id="{9FE7841C-5CF4-4EE1-9379-CA6FA9659388}"/>
                </a:ext>
              </a:extLst>
            </p:cNvPr>
            <p:cNvSpPr>
              <a:spLocks noChangeArrowheads="1"/>
            </p:cNvSpPr>
            <p:nvPr/>
          </p:nvSpPr>
          <p:spPr bwMode="auto">
            <a:xfrm>
              <a:off x="4256" y="785"/>
              <a:ext cx="69" cy="236"/>
            </a:xfrm>
            <a:prstGeom prst="rect">
              <a:avLst/>
            </a:prstGeom>
            <a:solidFill>
              <a:srgbClr val="33CCCC"/>
            </a:solidFill>
            <a:ln w="9525">
              <a:noFill/>
              <a:miter lim="800000"/>
              <a:headEnd/>
              <a:tailEnd/>
            </a:ln>
          </p:spPr>
          <p:txBody>
            <a:bodyPr wrap="none" anchor="ctr"/>
            <a:lstStyle/>
            <a:p>
              <a:endParaRPr lang="he-IL"/>
            </a:p>
          </p:txBody>
        </p:sp>
        <p:sp>
          <p:nvSpPr>
            <p:cNvPr id="36" name="Rectangle 64">
              <a:extLst>
                <a:ext uri="{FF2B5EF4-FFF2-40B4-BE49-F238E27FC236}">
                  <a16:creationId xmlns:a16="http://schemas.microsoft.com/office/drawing/2014/main" id="{8A031FC1-2A11-45F1-9D54-13E60B329A4A}"/>
                </a:ext>
              </a:extLst>
            </p:cNvPr>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p:spPr>
          <p:txBody>
            <a:bodyPr wrap="none" anchor="ctr"/>
            <a:lstStyle/>
            <a:p>
              <a:endParaRPr lang="he-IL"/>
            </a:p>
          </p:txBody>
        </p:sp>
        <p:sp>
          <p:nvSpPr>
            <p:cNvPr id="37" name="AutoShape 65">
              <a:extLst>
                <a:ext uri="{FF2B5EF4-FFF2-40B4-BE49-F238E27FC236}">
                  <a16:creationId xmlns:a16="http://schemas.microsoft.com/office/drawing/2014/main" id="{6E43DDF5-A465-4790-A05E-1C9EE120000C}"/>
                </a:ext>
              </a:extLst>
            </p:cNvPr>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p:spPr>
          <p:txBody>
            <a:bodyPr wrap="none" anchor="ctr"/>
            <a:lstStyle/>
            <a:p>
              <a:endParaRPr lang="he-IL"/>
            </a:p>
          </p:txBody>
        </p:sp>
        <p:sp>
          <p:nvSpPr>
            <p:cNvPr id="38" name="Line 66">
              <a:extLst>
                <a:ext uri="{FF2B5EF4-FFF2-40B4-BE49-F238E27FC236}">
                  <a16:creationId xmlns:a16="http://schemas.microsoft.com/office/drawing/2014/main" id="{2B2B6DE5-2522-41DC-9100-959F496703A2}"/>
                </a:ext>
              </a:extLst>
            </p:cNvPr>
            <p:cNvSpPr>
              <a:spLocks noChangeShapeType="1"/>
            </p:cNvSpPr>
            <p:nvPr/>
          </p:nvSpPr>
          <p:spPr bwMode="auto">
            <a:xfrm>
              <a:off x="4330" y="788"/>
              <a:ext cx="0" cy="231"/>
            </a:xfrm>
            <a:prstGeom prst="line">
              <a:avLst/>
            </a:prstGeom>
            <a:noFill/>
            <a:ln w="9525">
              <a:solidFill>
                <a:schemeClr val="tx1"/>
              </a:solidFill>
              <a:round/>
              <a:headEnd/>
              <a:tailEnd/>
            </a:ln>
          </p:spPr>
          <p:txBody>
            <a:bodyPr wrap="none" anchor="ctr"/>
            <a:lstStyle/>
            <a:p>
              <a:endParaRPr lang="he-IL"/>
            </a:p>
          </p:txBody>
        </p:sp>
        <p:sp>
          <p:nvSpPr>
            <p:cNvPr id="39" name="Line 67">
              <a:extLst>
                <a:ext uri="{FF2B5EF4-FFF2-40B4-BE49-F238E27FC236}">
                  <a16:creationId xmlns:a16="http://schemas.microsoft.com/office/drawing/2014/main" id="{C338C173-4EF7-475D-A948-0464CA937345}"/>
                </a:ext>
              </a:extLst>
            </p:cNvPr>
            <p:cNvSpPr>
              <a:spLocks noChangeShapeType="1"/>
            </p:cNvSpPr>
            <p:nvPr/>
          </p:nvSpPr>
          <p:spPr bwMode="auto">
            <a:xfrm flipH="1">
              <a:off x="4276" y="1019"/>
              <a:ext cx="54" cy="69"/>
            </a:xfrm>
            <a:prstGeom prst="line">
              <a:avLst/>
            </a:prstGeom>
            <a:noFill/>
            <a:ln w="9525">
              <a:solidFill>
                <a:schemeClr val="tx1"/>
              </a:solidFill>
              <a:round/>
              <a:headEnd/>
              <a:tailEnd/>
            </a:ln>
          </p:spPr>
          <p:txBody>
            <a:bodyPr wrap="none" anchor="ctr"/>
            <a:lstStyle/>
            <a:p>
              <a:endParaRPr lang="he-IL"/>
            </a:p>
          </p:txBody>
        </p:sp>
        <p:sp>
          <p:nvSpPr>
            <p:cNvPr id="40" name="Rectangle 68">
              <a:extLst>
                <a:ext uri="{FF2B5EF4-FFF2-40B4-BE49-F238E27FC236}">
                  <a16:creationId xmlns:a16="http://schemas.microsoft.com/office/drawing/2014/main" id="{C2E7F01D-3C73-4BB8-925B-B51D1E5023A3}"/>
                </a:ext>
              </a:extLst>
            </p:cNvPr>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p:spPr>
          <p:txBody>
            <a:bodyPr wrap="none" anchor="ctr"/>
            <a:lstStyle/>
            <a:p>
              <a:endParaRPr lang="he-IL"/>
            </a:p>
          </p:txBody>
        </p:sp>
        <p:sp>
          <p:nvSpPr>
            <p:cNvPr id="41" name="Rectangle 69">
              <a:extLst>
                <a:ext uri="{FF2B5EF4-FFF2-40B4-BE49-F238E27FC236}">
                  <a16:creationId xmlns:a16="http://schemas.microsoft.com/office/drawing/2014/main" id="{FE5F2334-014A-478A-93C0-68BC7C9836E6}"/>
                </a:ext>
              </a:extLst>
            </p:cNvPr>
            <p:cNvSpPr>
              <a:spLocks noChangeArrowheads="1"/>
            </p:cNvSpPr>
            <p:nvPr/>
          </p:nvSpPr>
          <p:spPr bwMode="auto">
            <a:xfrm>
              <a:off x="4202" y="924"/>
              <a:ext cx="48" cy="48"/>
            </a:xfrm>
            <a:prstGeom prst="rect">
              <a:avLst/>
            </a:prstGeom>
            <a:solidFill>
              <a:schemeClr val="bg1"/>
            </a:solidFill>
            <a:ln w="9525">
              <a:noFill/>
              <a:miter lim="800000"/>
              <a:headEnd/>
              <a:tailEnd/>
            </a:ln>
          </p:spPr>
          <p:txBody>
            <a:bodyPr wrap="none" anchor="ctr"/>
            <a:lstStyle/>
            <a:p>
              <a:endParaRPr lang="he-IL"/>
            </a:p>
          </p:txBody>
        </p:sp>
      </p:grpSp>
      <p:grpSp>
        <p:nvGrpSpPr>
          <p:cNvPr id="42" name="Group 70">
            <a:extLst>
              <a:ext uri="{FF2B5EF4-FFF2-40B4-BE49-F238E27FC236}">
                <a16:creationId xmlns:a16="http://schemas.microsoft.com/office/drawing/2014/main" id="{3C0DBF97-DD1E-4ED2-9E64-C955CB72F668}"/>
              </a:ext>
            </a:extLst>
          </p:cNvPr>
          <p:cNvGrpSpPr>
            <a:grpSpLocks/>
          </p:cNvGrpSpPr>
          <p:nvPr/>
        </p:nvGrpSpPr>
        <p:grpSpPr bwMode="auto">
          <a:xfrm>
            <a:off x="3688346" y="2941062"/>
            <a:ext cx="369888" cy="657225"/>
            <a:chOff x="4180" y="783"/>
            <a:chExt cx="150" cy="307"/>
          </a:xfrm>
        </p:grpSpPr>
        <p:sp>
          <p:nvSpPr>
            <p:cNvPr id="43" name="AutoShape 71">
              <a:extLst>
                <a:ext uri="{FF2B5EF4-FFF2-40B4-BE49-F238E27FC236}">
                  <a16:creationId xmlns:a16="http://schemas.microsoft.com/office/drawing/2014/main" id="{D12A0BDC-246E-4839-9746-181A6B8756E2}"/>
                </a:ext>
              </a:extLst>
            </p:cNvPr>
            <p:cNvSpPr>
              <a:spLocks noChangeArrowheads="1"/>
            </p:cNvSpPr>
            <p:nvPr/>
          </p:nvSpPr>
          <p:spPr bwMode="auto">
            <a:xfrm>
              <a:off x="4180" y="1019"/>
              <a:ext cx="150" cy="71"/>
            </a:xfrm>
            <a:prstGeom prst="parallelogram">
              <a:avLst>
                <a:gd name="adj" fmla="val 81387"/>
              </a:avLst>
            </a:prstGeom>
            <a:solidFill>
              <a:srgbClr val="33CCCC"/>
            </a:solidFill>
            <a:ln w="9525">
              <a:noFill/>
              <a:miter lim="800000"/>
              <a:headEnd/>
              <a:tailEnd/>
            </a:ln>
          </p:spPr>
          <p:txBody>
            <a:bodyPr wrap="none" anchor="ctr"/>
            <a:lstStyle/>
            <a:p>
              <a:endParaRPr lang="he-IL"/>
            </a:p>
          </p:txBody>
        </p:sp>
        <p:sp>
          <p:nvSpPr>
            <p:cNvPr id="44" name="Rectangle 72">
              <a:extLst>
                <a:ext uri="{FF2B5EF4-FFF2-40B4-BE49-F238E27FC236}">
                  <a16:creationId xmlns:a16="http://schemas.microsoft.com/office/drawing/2014/main" id="{8E0E40C2-D2E4-43EF-AB74-D4E5E0E63C6F}"/>
                </a:ext>
              </a:extLst>
            </p:cNvPr>
            <p:cNvSpPr>
              <a:spLocks noChangeArrowheads="1"/>
            </p:cNvSpPr>
            <p:nvPr/>
          </p:nvSpPr>
          <p:spPr bwMode="auto">
            <a:xfrm>
              <a:off x="4256" y="785"/>
              <a:ext cx="69" cy="236"/>
            </a:xfrm>
            <a:prstGeom prst="rect">
              <a:avLst/>
            </a:prstGeom>
            <a:solidFill>
              <a:srgbClr val="33CCCC"/>
            </a:solidFill>
            <a:ln w="9525">
              <a:noFill/>
              <a:miter lim="800000"/>
              <a:headEnd/>
              <a:tailEnd/>
            </a:ln>
          </p:spPr>
          <p:txBody>
            <a:bodyPr wrap="none" anchor="ctr"/>
            <a:lstStyle/>
            <a:p>
              <a:endParaRPr lang="he-IL"/>
            </a:p>
          </p:txBody>
        </p:sp>
        <p:sp>
          <p:nvSpPr>
            <p:cNvPr id="45" name="Rectangle 73">
              <a:extLst>
                <a:ext uri="{FF2B5EF4-FFF2-40B4-BE49-F238E27FC236}">
                  <a16:creationId xmlns:a16="http://schemas.microsoft.com/office/drawing/2014/main" id="{21EA4C85-B7AF-4E0F-A519-7C4830C3907B}"/>
                </a:ext>
              </a:extLst>
            </p:cNvPr>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p:spPr>
          <p:txBody>
            <a:bodyPr wrap="none" anchor="ctr"/>
            <a:lstStyle/>
            <a:p>
              <a:endParaRPr lang="he-IL"/>
            </a:p>
          </p:txBody>
        </p:sp>
        <p:sp>
          <p:nvSpPr>
            <p:cNvPr id="46" name="AutoShape 74">
              <a:extLst>
                <a:ext uri="{FF2B5EF4-FFF2-40B4-BE49-F238E27FC236}">
                  <a16:creationId xmlns:a16="http://schemas.microsoft.com/office/drawing/2014/main" id="{FDA591F9-A080-4A85-842B-E296EC98B193}"/>
                </a:ext>
              </a:extLst>
            </p:cNvPr>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p:spPr>
          <p:txBody>
            <a:bodyPr wrap="none" anchor="ctr"/>
            <a:lstStyle/>
            <a:p>
              <a:endParaRPr lang="he-IL"/>
            </a:p>
          </p:txBody>
        </p:sp>
        <p:sp>
          <p:nvSpPr>
            <p:cNvPr id="47" name="Line 75">
              <a:extLst>
                <a:ext uri="{FF2B5EF4-FFF2-40B4-BE49-F238E27FC236}">
                  <a16:creationId xmlns:a16="http://schemas.microsoft.com/office/drawing/2014/main" id="{06F234A5-FF31-4E05-812A-EC308C98646E}"/>
                </a:ext>
              </a:extLst>
            </p:cNvPr>
            <p:cNvSpPr>
              <a:spLocks noChangeShapeType="1"/>
            </p:cNvSpPr>
            <p:nvPr/>
          </p:nvSpPr>
          <p:spPr bwMode="auto">
            <a:xfrm>
              <a:off x="4330" y="788"/>
              <a:ext cx="0" cy="231"/>
            </a:xfrm>
            <a:prstGeom prst="line">
              <a:avLst/>
            </a:prstGeom>
            <a:noFill/>
            <a:ln w="9525">
              <a:solidFill>
                <a:schemeClr val="tx1"/>
              </a:solidFill>
              <a:round/>
              <a:headEnd/>
              <a:tailEnd/>
            </a:ln>
          </p:spPr>
          <p:txBody>
            <a:bodyPr wrap="none" anchor="ctr"/>
            <a:lstStyle/>
            <a:p>
              <a:endParaRPr lang="he-IL"/>
            </a:p>
          </p:txBody>
        </p:sp>
        <p:sp>
          <p:nvSpPr>
            <p:cNvPr id="48" name="Line 76">
              <a:extLst>
                <a:ext uri="{FF2B5EF4-FFF2-40B4-BE49-F238E27FC236}">
                  <a16:creationId xmlns:a16="http://schemas.microsoft.com/office/drawing/2014/main" id="{F1AC8268-0883-4160-801B-AA53593E20E9}"/>
                </a:ext>
              </a:extLst>
            </p:cNvPr>
            <p:cNvSpPr>
              <a:spLocks noChangeShapeType="1"/>
            </p:cNvSpPr>
            <p:nvPr/>
          </p:nvSpPr>
          <p:spPr bwMode="auto">
            <a:xfrm flipH="1">
              <a:off x="4276" y="1019"/>
              <a:ext cx="54" cy="69"/>
            </a:xfrm>
            <a:prstGeom prst="line">
              <a:avLst/>
            </a:prstGeom>
            <a:noFill/>
            <a:ln w="9525">
              <a:solidFill>
                <a:schemeClr val="tx1"/>
              </a:solidFill>
              <a:round/>
              <a:headEnd/>
              <a:tailEnd/>
            </a:ln>
          </p:spPr>
          <p:txBody>
            <a:bodyPr wrap="none" anchor="ctr"/>
            <a:lstStyle/>
            <a:p>
              <a:endParaRPr lang="he-IL"/>
            </a:p>
          </p:txBody>
        </p:sp>
        <p:sp>
          <p:nvSpPr>
            <p:cNvPr id="49" name="Rectangle 77">
              <a:extLst>
                <a:ext uri="{FF2B5EF4-FFF2-40B4-BE49-F238E27FC236}">
                  <a16:creationId xmlns:a16="http://schemas.microsoft.com/office/drawing/2014/main" id="{BF62F8D2-7E0A-47A9-8282-B1A5D03F4607}"/>
                </a:ext>
              </a:extLst>
            </p:cNvPr>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p:spPr>
          <p:txBody>
            <a:bodyPr wrap="none" anchor="ctr"/>
            <a:lstStyle/>
            <a:p>
              <a:endParaRPr lang="he-IL"/>
            </a:p>
          </p:txBody>
        </p:sp>
        <p:sp>
          <p:nvSpPr>
            <p:cNvPr id="50" name="Rectangle 78">
              <a:extLst>
                <a:ext uri="{FF2B5EF4-FFF2-40B4-BE49-F238E27FC236}">
                  <a16:creationId xmlns:a16="http://schemas.microsoft.com/office/drawing/2014/main" id="{DC70DC30-3274-4CB3-93A4-2A8FA4135D3F}"/>
                </a:ext>
              </a:extLst>
            </p:cNvPr>
            <p:cNvSpPr>
              <a:spLocks noChangeArrowheads="1"/>
            </p:cNvSpPr>
            <p:nvPr/>
          </p:nvSpPr>
          <p:spPr bwMode="auto">
            <a:xfrm>
              <a:off x="4202" y="924"/>
              <a:ext cx="48" cy="48"/>
            </a:xfrm>
            <a:prstGeom prst="rect">
              <a:avLst/>
            </a:prstGeom>
            <a:solidFill>
              <a:schemeClr val="bg1"/>
            </a:solidFill>
            <a:ln w="9525">
              <a:noFill/>
              <a:miter lim="800000"/>
              <a:headEnd/>
              <a:tailEnd/>
            </a:ln>
          </p:spPr>
          <p:txBody>
            <a:bodyPr wrap="none" anchor="ctr"/>
            <a:lstStyle/>
            <a:p>
              <a:endParaRPr lang="he-IL"/>
            </a:p>
          </p:txBody>
        </p:sp>
      </p:grpSp>
      <p:grpSp>
        <p:nvGrpSpPr>
          <p:cNvPr id="51" name="Group 79">
            <a:extLst>
              <a:ext uri="{FF2B5EF4-FFF2-40B4-BE49-F238E27FC236}">
                <a16:creationId xmlns:a16="http://schemas.microsoft.com/office/drawing/2014/main" id="{7ECA8BA4-8926-4763-9BB1-208ABE8B696D}"/>
              </a:ext>
            </a:extLst>
          </p:cNvPr>
          <p:cNvGrpSpPr>
            <a:grpSpLocks/>
          </p:cNvGrpSpPr>
          <p:nvPr/>
        </p:nvGrpSpPr>
        <p:grpSpPr bwMode="auto">
          <a:xfrm>
            <a:off x="3669296" y="4560312"/>
            <a:ext cx="369888" cy="657225"/>
            <a:chOff x="4180" y="783"/>
            <a:chExt cx="150" cy="307"/>
          </a:xfrm>
        </p:grpSpPr>
        <p:sp>
          <p:nvSpPr>
            <p:cNvPr id="52" name="AutoShape 80">
              <a:extLst>
                <a:ext uri="{FF2B5EF4-FFF2-40B4-BE49-F238E27FC236}">
                  <a16:creationId xmlns:a16="http://schemas.microsoft.com/office/drawing/2014/main" id="{7A782CAF-292A-4CED-9D0E-430AAE5E6F90}"/>
                </a:ext>
              </a:extLst>
            </p:cNvPr>
            <p:cNvSpPr>
              <a:spLocks noChangeArrowheads="1"/>
            </p:cNvSpPr>
            <p:nvPr/>
          </p:nvSpPr>
          <p:spPr bwMode="auto">
            <a:xfrm>
              <a:off x="4180" y="1019"/>
              <a:ext cx="150" cy="71"/>
            </a:xfrm>
            <a:prstGeom prst="parallelogram">
              <a:avLst>
                <a:gd name="adj" fmla="val 81387"/>
              </a:avLst>
            </a:prstGeom>
            <a:solidFill>
              <a:srgbClr val="33CCCC"/>
            </a:solidFill>
            <a:ln w="9525">
              <a:noFill/>
              <a:miter lim="800000"/>
              <a:headEnd/>
              <a:tailEnd/>
            </a:ln>
          </p:spPr>
          <p:txBody>
            <a:bodyPr wrap="none" anchor="ctr"/>
            <a:lstStyle/>
            <a:p>
              <a:endParaRPr lang="he-IL"/>
            </a:p>
          </p:txBody>
        </p:sp>
        <p:sp>
          <p:nvSpPr>
            <p:cNvPr id="53" name="Rectangle 81">
              <a:extLst>
                <a:ext uri="{FF2B5EF4-FFF2-40B4-BE49-F238E27FC236}">
                  <a16:creationId xmlns:a16="http://schemas.microsoft.com/office/drawing/2014/main" id="{A946B256-8B12-4292-918C-F1B4ED45D414}"/>
                </a:ext>
              </a:extLst>
            </p:cNvPr>
            <p:cNvSpPr>
              <a:spLocks noChangeArrowheads="1"/>
            </p:cNvSpPr>
            <p:nvPr/>
          </p:nvSpPr>
          <p:spPr bwMode="auto">
            <a:xfrm>
              <a:off x="4256" y="785"/>
              <a:ext cx="69" cy="236"/>
            </a:xfrm>
            <a:prstGeom prst="rect">
              <a:avLst/>
            </a:prstGeom>
            <a:solidFill>
              <a:srgbClr val="33CCCC"/>
            </a:solidFill>
            <a:ln w="9525">
              <a:noFill/>
              <a:miter lim="800000"/>
              <a:headEnd/>
              <a:tailEnd/>
            </a:ln>
          </p:spPr>
          <p:txBody>
            <a:bodyPr wrap="none" anchor="ctr"/>
            <a:lstStyle/>
            <a:p>
              <a:endParaRPr lang="he-IL"/>
            </a:p>
          </p:txBody>
        </p:sp>
        <p:sp>
          <p:nvSpPr>
            <p:cNvPr id="54" name="Rectangle 82">
              <a:extLst>
                <a:ext uri="{FF2B5EF4-FFF2-40B4-BE49-F238E27FC236}">
                  <a16:creationId xmlns:a16="http://schemas.microsoft.com/office/drawing/2014/main" id="{336652A6-A838-4D58-A7F2-31353E9EF1E0}"/>
                </a:ext>
              </a:extLst>
            </p:cNvPr>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p:spPr>
          <p:txBody>
            <a:bodyPr wrap="none" anchor="ctr"/>
            <a:lstStyle/>
            <a:p>
              <a:endParaRPr lang="he-IL"/>
            </a:p>
          </p:txBody>
        </p:sp>
        <p:sp>
          <p:nvSpPr>
            <p:cNvPr id="55" name="AutoShape 83">
              <a:extLst>
                <a:ext uri="{FF2B5EF4-FFF2-40B4-BE49-F238E27FC236}">
                  <a16:creationId xmlns:a16="http://schemas.microsoft.com/office/drawing/2014/main" id="{A73AA930-FBE4-4CCF-A08C-9C7E0482A1C3}"/>
                </a:ext>
              </a:extLst>
            </p:cNvPr>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p:spPr>
          <p:txBody>
            <a:bodyPr wrap="none" anchor="ctr"/>
            <a:lstStyle/>
            <a:p>
              <a:endParaRPr lang="he-IL"/>
            </a:p>
          </p:txBody>
        </p:sp>
        <p:sp>
          <p:nvSpPr>
            <p:cNvPr id="56" name="Line 84">
              <a:extLst>
                <a:ext uri="{FF2B5EF4-FFF2-40B4-BE49-F238E27FC236}">
                  <a16:creationId xmlns:a16="http://schemas.microsoft.com/office/drawing/2014/main" id="{CD98B7F1-FE98-4210-A783-500FD62E6343}"/>
                </a:ext>
              </a:extLst>
            </p:cNvPr>
            <p:cNvSpPr>
              <a:spLocks noChangeShapeType="1"/>
            </p:cNvSpPr>
            <p:nvPr/>
          </p:nvSpPr>
          <p:spPr bwMode="auto">
            <a:xfrm>
              <a:off x="4330" y="788"/>
              <a:ext cx="0" cy="231"/>
            </a:xfrm>
            <a:prstGeom prst="line">
              <a:avLst/>
            </a:prstGeom>
            <a:noFill/>
            <a:ln w="9525">
              <a:solidFill>
                <a:schemeClr val="tx1"/>
              </a:solidFill>
              <a:round/>
              <a:headEnd/>
              <a:tailEnd/>
            </a:ln>
          </p:spPr>
          <p:txBody>
            <a:bodyPr wrap="none" anchor="ctr"/>
            <a:lstStyle/>
            <a:p>
              <a:endParaRPr lang="he-IL"/>
            </a:p>
          </p:txBody>
        </p:sp>
        <p:sp>
          <p:nvSpPr>
            <p:cNvPr id="57" name="Line 85">
              <a:extLst>
                <a:ext uri="{FF2B5EF4-FFF2-40B4-BE49-F238E27FC236}">
                  <a16:creationId xmlns:a16="http://schemas.microsoft.com/office/drawing/2014/main" id="{3105DC6A-AAA9-4E3A-9A3C-7DB7FA3C0669}"/>
                </a:ext>
              </a:extLst>
            </p:cNvPr>
            <p:cNvSpPr>
              <a:spLocks noChangeShapeType="1"/>
            </p:cNvSpPr>
            <p:nvPr/>
          </p:nvSpPr>
          <p:spPr bwMode="auto">
            <a:xfrm flipH="1">
              <a:off x="4276" y="1019"/>
              <a:ext cx="54" cy="69"/>
            </a:xfrm>
            <a:prstGeom prst="line">
              <a:avLst/>
            </a:prstGeom>
            <a:noFill/>
            <a:ln w="9525">
              <a:solidFill>
                <a:schemeClr val="tx1"/>
              </a:solidFill>
              <a:round/>
              <a:headEnd/>
              <a:tailEnd/>
            </a:ln>
          </p:spPr>
          <p:txBody>
            <a:bodyPr wrap="none" anchor="ctr"/>
            <a:lstStyle/>
            <a:p>
              <a:endParaRPr lang="he-IL"/>
            </a:p>
          </p:txBody>
        </p:sp>
        <p:sp>
          <p:nvSpPr>
            <p:cNvPr id="58" name="Rectangle 86">
              <a:extLst>
                <a:ext uri="{FF2B5EF4-FFF2-40B4-BE49-F238E27FC236}">
                  <a16:creationId xmlns:a16="http://schemas.microsoft.com/office/drawing/2014/main" id="{9CBA03AE-52B4-4900-ACB0-A88566BD6A68}"/>
                </a:ext>
              </a:extLst>
            </p:cNvPr>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p:spPr>
          <p:txBody>
            <a:bodyPr wrap="none" anchor="ctr"/>
            <a:lstStyle/>
            <a:p>
              <a:endParaRPr lang="he-IL"/>
            </a:p>
          </p:txBody>
        </p:sp>
        <p:sp>
          <p:nvSpPr>
            <p:cNvPr id="59" name="Rectangle 87">
              <a:extLst>
                <a:ext uri="{FF2B5EF4-FFF2-40B4-BE49-F238E27FC236}">
                  <a16:creationId xmlns:a16="http://schemas.microsoft.com/office/drawing/2014/main" id="{F6F4A91B-17AF-4E82-A46E-5FED22E41616}"/>
                </a:ext>
              </a:extLst>
            </p:cNvPr>
            <p:cNvSpPr>
              <a:spLocks noChangeArrowheads="1"/>
            </p:cNvSpPr>
            <p:nvPr/>
          </p:nvSpPr>
          <p:spPr bwMode="auto">
            <a:xfrm>
              <a:off x="4202" y="924"/>
              <a:ext cx="48" cy="48"/>
            </a:xfrm>
            <a:prstGeom prst="rect">
              <a:avLst/>
            </a:prstGeom>
            <a:solidFill>
              <a:schemeClr val="bg1"/>
            </a:solidFill>
            <a:ln w="9525">
              <a:noFill/>
              <a:miter lim="800000"/>
              <a:headEnd/>
              <a:tailEnd/>
            </a:ln>
          </p:spPr>
          <p:txBody>
            <a:bodyPr wrap="none" anchor="ctr"/>
            <a:lstStyle/>
            <a:p>
              <a:endParaRPr lang="he-IL"/>
            </a:p>
          </p:txBody>
        </p:sp>
      </p:grpSp>
      <p:sp>
        <p:nvSpPr>
          <p:cNvPr id="60" name="Text Box 88">
            <a:extLst>
              <a:ext uri="{FF2B5EF4-FFF2-40B4-BE49-F238E27FC236}">
                <a16:creationId xmlns:a16="http://schemas.microsoft.com/office/drawing/2014/main" id="{18F49620-60FF-4950-A582-E98A32DE92A7}"/>
              </a:ext>
            </a:extLst>
          </p:cNvPr>
          <p:cNvSpPr txBox="1">
            <a:spLocks noChangeArrowheads="1"/>
          </p:cNvSpPr>
          <p:nvPr/>
        </p:nvSpPr>
        <p:spPr bwMode="auto">
          <a:xfrm>
            <a:off x="2751721" y="5131812"/>
            <a:ext cx="2617788" cy="581025"/>
          </a:xfrm>
          <a:prstGeom prst="rect">
            <a:avLst/>
          </a:prstGeom>
          <a:noFill/>
          <a:ln w="9525">
            <a:noFill/>
            <a:miter lim="800000"/>
            <a:headEnd/>
            <a:tailEnd/>
          </a:ln>
        </p:spPr>
        <p:txBody>
          <a:bodyPr wrap="none">
            <a:spAutoFit/>
          </a:bodyPr>
          <a:lstStyle/>
          <a:p>
            <a:pPr algn="ctr" eaLnBrk="0" hangingPunct="0"/>
            <a:r>
              <a:rPr lang="en-US" sz="1600" b="0" dirty="0">
                <a:latin typeface="Comic Sans MS" pitchFamily="66" charset="0"/>
              </a:rPr>
              <a:t>authoritative DNS server</a:t>
            </a:r>
            <a:endParaRPr lang="en-US" sz="2400" b="0" dirty="0">
              <a:latin typeface="Times New Roman" pitchFamily="18" charset="0"/>
            </a:endParaRPr>
          </a:p>
          <a:p>
            <a:pPr algn="ctr" eaLnBrk="0" hangingPunct="0"/>
            <a:r>
              <a:rPr lang="en-US" sz="1600" dirty="0">
                <a:latin typeface="Courier New" pitchFamily="49" charset="0"/>
              </a:rPr>
              <a:t>dns.cs.umass.edu</a:t>
            </a:r>
            <a:endParaRPr lang="en-US" sz="1600" b="0" dirty="0">
              <a:latin typeface="Times New Roman" pitchFamily="18" charset="0"/>
            </a:endParaRPr>
          </a:p>
        </p:txBody>
      </p:sp>
      <p:sp>
        <p:nvSpPr>
          <p:cNvPr id="61" name="Text Box 89">
            <a:extLst>
              <a:ext uri="{FF2B5EF4-FFF2-40B4-BE49-F238E27FC236}">
                <a16:creationId xmlns:a16="http://schemas.microsoft.com/office/drawing/2014/main" id="{D2668770-72F0-470F-A469-1D86E5CFBD53}"/>
              </a:ext>
            </a:extLst>
          </p:cNvPr>
          <p:cNvSpPr txBox="1">
            <a:spLocks noChangeArrowheads="1"/>
          </p:cNvSpPr>
          <p:nvPr/>
        </p:nvSpPr>
        <p:spPr bwMode="auto">
          <a:xfrm>
            <a:off x="2800934" y="4346000"/>
            <a:ext cx="311150" cy="366712"/>
          </a:xfrm>
          <a:prstGeom prst="rect">
            <a:avLst/>
          </a:prstGeom>
          <a:noFill/>
          <a:ln w="9525">
            <a:noFill/>
            <a:miter lim="800000"/>
            <a:headEnd/>
            <a:tailEnd/>
          </a:ln>
        </p:spPr>
        <p:txBody>
          <a:bodyPr wrap="none">
            <a:spAutoFit/>
          </a:bodyPr>
          <a:lstStyle/>
          <a:p>
            <a:pPr algn="ctr" eaLnBrk="0" hangingPunct="0"/>
            <a:r>
              <a:rPr lang="en-US" b="0">
                <a:latin typeface="Arial" pitchFamily="34" charset="0"/>
              </a:rPr>
              <a:t>7</a:t>
            </a:r>
            <a:endParaRPr lang="en-US" sz="2400" b="0">
              <a:latin typeface="Times New Roman" pitchFamily="18" charset="0"/>
            </a:endParaRPr>
          </a:p>
        </p:txBody>
      </p:sp>
      <p:sp>
        <p:nvSpPr>
          <p:cNvPr id="62" name="Text Box 90">
            <a:extLst>
              <a:ext uri="{FF2B5EF4-FFF2-40B4-BE49-F238E27FC236}">
                <a16:creationId xmlns:a16="http://schemas.microsoft.com/office/drawing/2014/main" id="{59FAE516-E25A-4C19-A014-4AB06DF08019}"/>
              </a:ext>
            </a:extLst>
          </p:cNvPr>
          <p:cNvSpPr txBox="1">
            <a:spLocks noChangeArrowheads="1"/>
          </p:cNvSpPr>
          <p:nvPr/>
        </p:nvSpPr>
        <p:spPr bwMode="auto">
          <a:xfrm>
            <a:off x="2057984" y="4493637"/>
            <a:ext cx="311150" cy="366713"/>
          </a:xfrm>
          <a:prstGeom prst="rect">
            <a:avLst/>
          </a:prstGeom>
          <a:noFill/>
          <a:ln w="9525">
            <a:noFill/>
            <a:miter lim="800000"/>
            <a:headEnd/>
            <a:tailEnd/>
          </a:ln>
        </p:spPr>
        <p:txBody>
          <a:bodyPr wrap="none">
            <a:spAutoFit/>
          </a:bodyPr>
          <a:lstStyle/>
          <a:p>
            <a:pPr algn="ctr" eaLnBrk="0" hangingPunct="0"/>
            <a:r>
              <a:rPr lang="en-US" b="0">
                <a:latin typeface="Arial" pitchFamily="34" charset="0"/>
              </a:rPr>
              <a:t>8</a:t>
            </a:r>
            <a:endParaRPr lang="en-US" sz="2400" b="0">
              <a:latin typeface="Times New Roman" pitchFamily="18" charset="0"/>
            </a:endParaRPr>
          </a:p>
        </p:txBody>
      </p:sp>
      <p:sp>
        <p:nvSpPr>
          <p:cNvPr id="63" name="Line 91">
            <a:extLst>
              <a:ext uri="{FF2B5EF4-FFF2-40B4-BE49-F238E27FC236}">
                <a16:creationId xmlns:a16="http://schemas.microsoft.com/office/drawing/2014/main" id="{CEB32330-B6DF-4B75-92AC-40C4C5586E2F}"/>
              </a:ext>
            </a:extLst>
          </p:cNvPr>
          <p:cNvSpPr>
            <a:spLocks noChangeShapeType="1"/>
          </p:cNvSpPr>
          <p:nvPr/>
        </p:nvSpPr>
        <p:spPr bwMode="auto">
          <a:xfrm>
            <a:off x="2127834" y="3417312"/>
            <a:ext cx="1493837" cy="1314450"/>
          </a:xfrm>
          <a:prstGeom prst="line">
            <a:avLst/>
          </a:prstGeom>
          <a:noFill/>
          <a:ln w="25400">
            <a:solidFill>
              <a:srgbClr val="FF0000"/>
            </a:solidFill>
            <a:round/>
            <a:headEnd/>
            <a:tailEnd type="triangle" w="med" len="med"/>
          </a:ln>
        </p:spPr>
        <p:txBody>
          <a:bodyPr/>
          <a:lstStyle/>
          <a:p>
            <a:endParaRPr lang="he-IL"/>
          </a:p>
        </p:txBody>
      </p:sp>
      <p:sp>
        <p:nvSpPr>
          <p:cNvPr id="64" name="Line 92">
            <a:extLst>
              <a:ext uri="{FF2B5EF4-FFF2-40B4-BE49-F238E27FC236}">
                <a16:creationId xmlns:a16="http://schemas.microsoft.com/office/drawing/2014/main" id="{C904618C-E298-49EE-A101-B3B84AD9A8E6}"/>
              </a:ext>
            </a:extLst>
          </p:cNvPr>
          <p:cNvSpPr>
            <a:spLocks noChangeShapeType="1"/>
          </p:cNvSpPr>
          <p:nvPr/>
        </p:nvSpPr>
        <p:spPr bwMode="auto">
          <a:xfrm flipH="1" flipV="1">
            <a:off x="2088146" y="3533200"/>
            <a:ext cx="1493838" cy="1301750"/>
          </a:xfrm>
          <a:prstGeom prst="line">
            <a:avLst/>
          </a:prstGeom>
          <a:noFill/>
          <a:ln w="25400">
            <a:solidFill>
              <a:srgbClr val="FF0000"/>
            </a:solidFill>
            <a:round/>
            <a:headEnd/>
            <a:tailEnd type="triangle" w="med" len="med"/>
          </a:ln>
        </p:spPr>
        <p:txBody>
          <a:bodyPr/>
          <a:lstStyle/>
          <a:p>
            <a:endParaRPr lang="he-IL"/>
          </a:p>
        </p:txBody>
      </p:sp>
      <p:sp>
        <p:nvSpPr>
          <p:cNvPr id="65" name="Text Box 93">
            <a:extLst>
              <a:ext uri="{FF2B5EF4-FFF2-40B4-BE49-F238E27FC236}">
                <a16:creationId xmlns:a16="http://schemas.microsoft.com/office/drawing/2014/main" id="{76199122-D105-4346-B676-089D100CA3AB}"/>
              </a:ext>
            </a:extLst>
          </p:cNvPr>
          <p:cNvSpPr txBox="1">
            <a:spLocks noChangeArrowheads="1"/>
          </p:cNvSpPr>
          <p:nvPr/>
        </p:nvSpPr>
        <p:spPr bwMode="auto">
          <a:xfrm>
            <a:off x="3059696" y="2555300"/>
            <a:ext cx="2011363" cy="366712"/>
          </a:xfrm>
          <a:prstGeom prst="rect">
            <a:avLst/>
          </a:prstGeom>
          <a:noFill/>
          <a:ln w="9525">
            <a:noFill/>
            <a:miter lim="800000"/>
            <a:headEnd/>
            <a:tailEnd/>
          </a:ln>
        </p:spPr>
        <p:txBody>
          <a:bodyPr>
            <a:spAutoFit/>
          </a:bodyPr>
          <a:lstStyle/>
          <a:p>
            <a:pPr algn="ctr" eaLnBrk="0" hangingPunct="0"/>
            <a:r>
              <a:rPr lang="en-US" b="0">
                <a:latin typeface="Comic Sans MS" pitchFamily="66" charset="0"/>
              </a:rPr>
              <a:t>TLD DNS server</a:t>
            </a:r>
            <a:endParaRPr lang="en-US" sz="1600" b="0">
              <a:latin typeface="Times New Roman" pitchFamily="18" charset="0"/>
            </a:endParaRPr>
          </a:p>
        </p:txBody>
      </p:sp>
      <p:sp>
        <p:nvSpPr>
          <p:cNvPr id="66" name="Text Box 15">
            <a:extLst>
              <a:ext uri="{FF2B5EF4-FFF2-40B4-BE49-F238E27FC236}">
                <a16:creationId xmlns:a16="http://schemas.microsoft.com/office/drawing/2014/main" id="{DD3D4FD1-20C5-450B-B24E-CB45DF707D1D}"/>
              </a:ext>
            </a:extLst>
          </p:cNvPr>
          <p:cNvSpPr txBox="1">
            <a:spLocks noChangeArrowheads="1"/>
          </p:cNvSpPr>
          <p:nvPr/>
        </p:nvSpPr>
        <p:spPr bwMode="auto">
          <a:xfrm>
            <a:off x="2768312" y="1539665"/>
            <a:ext cx="2446338" cy="369332"/>
          </a:xfrm>
          <a:prstGeom prst="rect">
            <a:avLst/>
          </a:prstGeom>
          <a:noFill/>
          <a:ln w="9525">
            <a:noFill/>
            <a:miter lim="800000"/>
            <a:headEnd/>
            <a:tailEnd/>
          </a:ln>
        </p:spPr>
        <p:txBody>
          <a:bodyPr>
            <a:spAutoFit/>
          </a:bodyPr>
          <a:lstStyle/>
          <a:p>
            <a:r>
              <a:rPr lang="en-US" dirty="0"/>
              <a:t>root DNS server</a:t>
            </a:r>
            <a:endParaRPr lang="en-US" sz="1600" dirty="0">
              <a:latin typeface="Times New Roman" pitchFamily="18" charset="0"/>
            </a:endParaRPr>
          </a:p>
        </p:txBody>
      </p:sp>
    </p:spTree>
    <p:extLst>
      <p:ext uri="{BB962C8B-B14F-4D97-AF65-F5344CB8AC3E}">
        <p14:creationId xmlns:p14="http://schemas.microsoft.com/office/powerpoint/2010/main" val="3281575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6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64"/>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6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6"/>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animBg="1"/>
      <p:bldP spid="24" grpId="0" animBg="1"/>
      <p:bldP spid="25" grpId="0" animBg="1"/>
      <p:bldP spid="26" grpId="0" animBg="1"/>
      <p:bldP spid="27" grpId="0"/>
      <p:bldP spid="28" grpId="0"/>
      <p:bldP spid="29" grpId="0"/>
      <p:bldP spid="30" grpId="0"/>
      <p:bldP spid="31" grpId="0"/>
      <p:bldP spid="32" grpId="0"/>
      <p:bldP spid="61" grpId="0"/>
      <p:bldP spid="62" grpId="0"/>
      <p:bldP spid="63" grpId="0" animBg="1"/>
      <p:bldP spid="6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7B688C7B-7A02-4051-B0D4-221446897DB5}"/>
              </a:ext>
            </a:extLst>
          </p:cNvPr>
          <p:cNvSpPr>
            <a:spLocks noGrp="1"/>
          </p:cNvSpPr>
          <p:nvPr>
            <p:ph type="title"/>
          </p:nvPr>
        </p:nvSpPr>
        <p:spPr/>
        <p:txBody>
          <a:bodyPr/>
          <a:lstStyle/>
          <a:p>
            <a:r>
              <a:rPr lang="en-US" dirty="0"/>
              <a:t>Unencrypted DNS</a:t>
            </a:r>
            <a:endParaRPr lang="en-GB" dirty="0"/>
          </a:p>
        </p:txBody>
      </p:sp>
      <p:sp>
        <p:nvSpPr>
          <p:cNvPr id="3" name="מציין מיקום תוכן 2">
            <a:extLst>
              <a:ext uri="{FF2B5EF4-FFF2-40B4-BE49-F238E27FC236}">
                <a16:creationId xmlns:a16="http://schemas.microsoft.com/office/drawing/2014/main" id="{3FF0905A-8EAF-4ED1-852C-065445CC300C}"/>
              </a:ext>
            </a:extLst>
          </p:cNvPr>
          <p:cNvSpPr>
            <a:spLocks noGrp="1"/>
          </p:cNvSpPr>
          <p:nvPr>
            <p:ph idx="1"/>
          </p:nvPr>
        </p:nvSpPr>
        <p:spPr/>
        <p:txBody>
          <a:bodyPr/>
          <a:lstStyle/>
          <a:p>
            <a:r>
              <a:rPr lang="en-US" sz="2400" dirty="0"/>
              <a:t>Ever since DNS was created, it has been largely unencrypted. Everyone between your device and the resolver can snoop on or even modify your DNS queries and responses. This includes anyone in your local Wi-Fi network, your Internet Service Provider (ISP), and transit providers. This may affect your privacy by revealing the domain names that are you are visiting.</a:t>
            </a:r>
            <a:endParaRPr lang="en-GB" sz="2400" dirty="0"/>
          </a:p>
        </p:txBody>
      </p:sp>
    </p:spTree>
    <p:extLst>
      <p:ext uri="{BB962C8B-B14F-4D97-AF65-F5344CB8AC3E}">
        <p14:creationId xmlns:p14="http://schemas.microsoft.com/office/powerpoint/2010/main" val="28506694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מציין מיקום תוכן 2">
            <a:extLst>
              <a:ext uri="{FF2B5EF4-FFF2-40B4-BE49-F238E27FC236}">
                <a16:creationId xmlns:a16="http://schemas.microsoft.com/office/drawing/2014/main" id="{3FF0905A-8EAF-4ED1-852C-065445CC300C}"/>
              </a:ext>
            </a:extLst>
          </p:cNvPr>
          <p:cNvSpPr>
            <a:spLocks noGrp="1"/>
          </p:cNvSpPr>
          <p:nvPr>
            <p:ph idx="1"/>
          </p:nvPr>
        </p:nvSpPr>
        <p:spPr>
          <a:xfrm>
            <a:off x="152401" y="2088859"/>
            <a:ext cx="6553198" cy="4149755"/>
          </a:xfrm>
        </p:spPr>
        <p:txBody>
          <a:bodyPr>
            <a:normAutofit fontScale="92500" lnSpcReduction="20000"/>
          </a:bodyPr>
          <a:lstStyle/>
          <a:p>
            <a:pPr marL="0" indent="0">
              <a:buNone/>
            </a:pPr>
            <a:r>
              <a:rPr lang="en-US" sz="2400" dirty="0"/>
              <a:t>The following observations can be made:</a:t>
            </a:r>
          </a:p>
          <a:p>
            <a:r>
              <a:rPr lang="en-US" sz="2400" dirty="0"/>
              <a:t>The UDP source port is 53 which is the standard port number for unencrypted DNS. The UDP payload is therefore likely to be a DNS answer, that suggests that the source IP address 192.168.2.254 is a DNS resolver while the destination IP 192.168.2.14 is the DNS client.</a:t>
            </a:r>
          </a:p>
          <a:p>
            <a:r>
              <a:rPr lang="en-US" sz="2400" dirty="0"/>
              <a:t>The UDP payload could indeed be parsed as a DNS answer, and reveals that the user was trying to visit twitter.com.</a:t>
            </a:r>
          </a:p>
          <a:p>
            <a:pPr marL="0" indent="0">
              <a:buNone/>
            </a:pPr>
            <a:endParaRPr lang="en-GB" sz="2400" dirty="0"/>
          </a:p>
        </p:txBody>
      </p:sp>
      <p:sp>
        <p:nvSpPr>
          <p:cNvPr id="2" name="כותרת 1">
            <a:extLst>
              <a:ext uri="{FF2B5EF4-FFF2-40B4-BE49-F238E27FC236}">
                <a16:creationId xmlns:a16="http://schemas.microsoft.com/office/drawing/2014/main" id="{7B688C7B-7A02-4051-B0D4-221446897DB5}"/>
              </a:ext>
            </a:extLst>
          </p:cNvPr>
          <p:cNvSpPr>
            <a:spLocks noGrp="1"/>
          </p:cNvSpPr>
          <p:nvPr>
            <p:ph type="title"/>
          </p:nvPr>
        </p:nvSpPr>
        <p:spPr>
          <a:xfrm>
            <a:off x="762000" y="762000"/>
            <a:ext cx="5334000" cy="1524000"/>
          </a:xfrm>
        </p:spPr>
        <p:txBody>
          <a:bodyPr>
            <a:normAutofit/>
          </a:bodyPr>
          <a:lstStyle/>
          <a:p>
            <a:r>
              <a:rPr lang="en-US" sz="3200" dirty="0"/>
              <a:t>Unencrypted DNS</a:t>
            </a:r>
            <a:endParaRPr lang="en-GB" sz="3200" dirty="0"/>
          </a:p>
        </p:txBody>
      </p:sp>
      <p:pic>
        <p:nvPicPr>
          <p:cNvPr id="6146" name="Picture 2">
            <a:extLst>
              <a:ext uri="{FF2B5EF4-FFF2-40B4-BE49-F238E27FC236}">
                <a16:creationId xmlns:a16="http://schemas.microsoft.com/office/drawing/2014/main" id="{7A62C7C5-07B9-46E9-986F-AD225AD77993}"/>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742564" y="2204025"/>
            <a:ext cx="5334000" cy="36937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96736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7B688C7B-7A02-4051-B0D4-221446897DB5}"/>
              </a:ext>
            </a:extLst>
          </p:cNvPr>
          <p:cNvSpPr>
            <a:spLocks noGrp="1"/>
          </p:cNvSpPr>
          <p:nvPr>
            <p:ph type="title"/>
          </p:nvPr>
        </p:nvSpPr>
        <p:spPr/>
        <p:txBody>
          <a:bodyPr/>
          <a:lstStyle/>
          <a:p>
            <a:r>
              <a:rPr lang="en-US" dirty="0"/>
              <a:t>Unencrypted DNS</a:t>
            </a:r>
            <a:endParaRPr lang="en-GB" dirty="0"/>
          </a:p>
        </p:txBody>
      </p:sp>
      <p:sp>
        <p:nvSpPr>
          <p:cNvPr id="3" name="מציין מיקום תוכן 2">
            <a:extLst>
              <a:ext uri="{FF2B5EF4-FFF2-40B4-BE49-F238E27FC236}">
                <a16:creationId xmlns:a16="http://schemas.microsoft.com/office/drawing/2014/main" id="{3FF0905A-8EAF-4ED1-852C-065445CC300C}"/>
              </a:ext>
            </a:extLst>
          </p:cNvPr>
          <p:cNvSpPr>
            <a:spLocks noGrp="1"/>
          </p:cNvSpPr>
          <p:nvPr>
            <p:ph idx="1"/>
          </p:nvPr>
        </p:nvSpPr>
        <p:spPr/>
        <p:txBody>
          <a:bodyPr>
            <a:normAutofit/>
          </a:bodyPr>
          <a:lstStyle/>
          <a:p>
            <a:r>
              <a:rPr lang="en-US" sz="2400" dirty="0"/>
              <a:t>If there are any future connections to 104.244.42.129 or 104.244.42.1, then it is most likely traffic that is directed at “twitter.com”.</a:t>
            </a:r>
          </a:p>
          <a:p>
            <a:r>
              <a:rPr lang="en-US" sz="2400" dirty="0"/>
              <a:t>If there is some further encrypted HTTPS traffic to this IP, succeeded by more DNS queries, it could indicate that a web browser loaded additional resources from that page. That could potentially reveal the pages that a user was looking at while visiting twitter.com.</a:t>
            </a:r>
          </a:p>
          <a:p>
            <a:endParaRPr lang="en-GB" sz="2400" dirty="0"/>
          </a:p>
        </p:txBody>
      </p:sp>
    </p:spTree>
    <p:extLst>
      <p:ext uri="{BB962C8B-B14F-4D97-AF65-F5344CB8AC3E}">
        <p14:creationId xmlns:p14="http://schemas.microsoft.com/office/powerpoint/2010/main" val="1356952080"/>
      </p:ext>
    </p:extLst>
  </p:cSld>
  <p:clrMapOvr>
    <a:masterClrMapping/>
  </p:clrMapOvr>
</p:sld>
</file>

<file path=ppt/theme/theme1.xml><?xml version="1.0" encoding="utf-8"?>
<a:theme xmlns:a="http://schemas.openxmlformats.org/drawingml/2006/main" name="PebbleVTI">
  <a:themeElements>
    <a:clrScheme name="Office">
      <a:dk1>
        <a:srgbClr val="000000"/>
      </a:dk1>
      <a:lt1>
        <a:srgbClr val="FFFFFF"/>
      </a:lt1>
      <a:dk2>
        <a:srgbClr val="1D242E"/>
      </a:dk2>
      <a:lt2>
        <a:srgbClr val="F2F1F1"/>
      </a:lt2>
      <a:accent1>
        <a:srgbClr val="4472C4"/>
      </a:accent1>
      <a:accent2>
        <a:srgbClr val="ED7D31"/>
      </a:accent2>
      <a:accent3>
        <a:srgbClr val="A3A3A3"/>
      </a:accent3>
      <a:accent4>
        <a:srgbClr val="CF9B00"/>
      </a:accent4>
      <a:accent5>
        <a:srgbClr val="5B9BD5"/>
      </a:accent5>
      <a:accent6>
        <a:srgbClr val="70AD47"/>
      </a:accent6>
      <a:hlink>
        <a:srgbClr val="D26012"/>
      </a:hlink>
      <a:folHlink>
        <a:srgbClr val="9A5879"/>
      </a:folHlink>
    </a:clrScheme>
    <a:fontScheme name="Custom 4">
      <a:majorFont>
        <a:latin typeface="Sitka Subheading"/>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ebbleVTI" id="{8B4DB91D-6BB4-4BA3-973A-733D3AF2680E}" vid="{9A19CF0D-2077-4BF4-BAA5-86934C336D59}"/>
    </a:ext>
  </a:extLst>
</a:theme>
</file>

<file path=docProps/app.xml><?xml version="1.0" encoding="utf-8"?>
<Properties xmlns="http://schemas.openxmlformats.org/officeDocument/2006/extended-properties" xmlns:vt="http://schemas.openxmlformats.org/officeDocument/2006/docPropsVTypes">
  <TotalTime>1194</TotalTime>
  <Words>2526</Words>
  <Application>Microsoft Office PowerPoint</Application>
  <PresentationFormat>Widescreen</PresentationFormat>
  <Paragraphs>339</Paragraphs>
  <Slides>45</Slides>
  <Notes>0</Notes>
  <HiddenSlides>0</HiddenSlides>
  <MMClips>0</MMClips>
  <ScaleCrop>false</ScaleCrop>
  <HeadingPairs>
    <vt:vector size="8" baseType="variant">
      <vt:variant>
        <vt:lpstr>Fonts Used</vt:lpstr>
      </vt:variant>
      <vt:variant>
        <vt:i4>10</vt:i4>
      </vt:variant>
      <vt:variant>
        <vt:lpstr>Theme</vt:lpstr>
      </vt:variant>
      <vt:variant>
        <vt:i4>1</vt:i4>
      </vt:variant>
      <vt:variant>
        <vt:lpstr>Embedded OLE Servers</vt:lpstr>
      </vt:variant>
      <vt:variant>
        <vt:i4>1</vt:i4>
      </vt:variant>
      <vt:variant>
        <vt:lpstr>Slide Titles</vt:lpstr>
      </vt:variant>
      <vt:variant>
        <vt:i4>45</vt:i4>
      </vt:variant>
    </vt:vector>
  </HeadingPairs>
  <TitlesOfParts>
    <vt:vector size="57" baseType="lpstr">
      <vt:lpstr>-apple-system</vt:lpstr>
      <vt:lpstr>Arial</vt:lpstr>
      <vt:lpstr>Avenir Next LT Pro</vt:lpstr>
      <vt:lpstr>Avenir Next LT Pro Light</vt:lpstr>
      <vt:lpstr>Comic Sans MS</vt:lpstr>
      <vt:lpstr>Consolas</vt:lpstr>
      <vt:lpstr>Courier New</vt:lpstr>
      <vt:lpstr>Sitka Subheading</vt:lpstr>
      <vt:lpstr>Source Sans Pro</vt:lpstr>
      <vt:lpstr>Times New Roman</vt:lpstr>
      <vt:lpstr>PebbleVTI</vt:lpstr>
      <vt:lpstr>Clip</vt:lpstr>
      <vt:lpstr>DoH</vt:lpstr>
      <vt:lpstr>PowerPoint Presentation</vt:lpstr>
      <vt:lpstr>DNS</vt:lpstr>
      <vt:lpstr>DNS - Domain Name System </vt:lpstr>
      <vt:lpstr>DNS-Domain Name System </vt:lpstr>
      <vt:lpstr>DNS-Domain Name System </vt:lpstr>
      <vt:lpstr>Unencrypted DNS</vt:lpstr>
      <vt:lpstr>Unencrypted DNS</vt:lpstr>
      <vt:lpstr>Unencrypted DNS</vt:lpstr>
      <vt:lpstr>HTTP</vt:lpstr>
      <vt:lpstr> What is HTTP?</vt:lpstr>
      <vt:lpstr>Important things you should know about HTTP</vt:lpstr>
      <vt:lpstr>HTTP Request</vt:lpstr>
      <vt:lpstr>HTTP Response</vt:lpstr>
      <vt:lpstr>HTTP Header Fields</vt:lpstr>
      <vt:lpstr>HTTP 1.0</vt:lpstr>
      <vt:lpstr>HTTP 1.1</vt:lpstr>
      <vt:lpstr>HTTP 1.1 pipeline</vt:lpstr>
      <vt:lpstr>PowerPoint Presentation</vt:lpstr>
      <vt:lpstr>HTTP 2.0</vt:lpstr>
      <vt:lpstr>HTTP 2.0</vt:lpstr>
      <vt:lpstr>HTTP 2.0 </vt:lpstr>
      <vt:lpstr>HTTP 2.0 with PUSH</vt:lpstr>
      <vt:lpstr>HTTP 1.1 Vs HTTP 2.0</vt:lpstr>
      <vt:lpstr>HTTP 2.0</vt:lpstr>
      <vt:lpstr>To Conclude</vt:lpstr>
      <vt:lpstr>TLS</vt:lpstr>
      <vt:lpstr>TLS</vt:lpstr>
      <vt:lpstr>?</vt:lpstr>
      <vt:lpstr>How does TLS work?</vt:lpstr>
      <vt:lpstr>TLS - Handshake</vt:lpstr>
      <vt:lpstr>TLS - Handshake</vt:lpstr>
      <vt:lpstr>PowerPoint Presentation</vt:lpstr>
      <vt:lpstr>HTTPS</vt:lpstr>
      <vt:lpstr>HTTPS</vt:lpstr>
      <vt:lpstr>HTTPS vs HTTP</vt:lpstr>
      <vt:lpstr>DoT???</vt:lpstr>
      <vt:lpstr>DoT- DNS over TLS </vt:lpstr>
      <vt:lpstr>DoT – Wireshark</vt:lpstr>
      <vt:lpstr>DNS</vt:lpstr>
      <vt:lpstr>DoH</vt:lpstr>
      <vt:lpstr>DoH - DNS over HTTPS</vt:lpstr>
      <vt:lpstr>DoH - DNS over HTTPS  </vt:lpstr>
      <vt:lpstr>DoH - Wireshark</vt:lpstr>
      <vt:lpstr>See More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HTTP</dc:title>
  <dc:creator>Yishay</dc:creator>
  <cp:lastModifiedBy>david chitiz</cp:lastModifiedBy>
  <cp:revision>160</cp:revision>
  <dcterms:created xsi:type="dcterms:W3CDTF">2021-01-05T04:57:15Z</dcterms:created>
  <dcterms:modified xsi:type="dcterms:W3CDTF">2021-01-06T17:42:25Z</dcterms:modified>
</cp:coreProperties>
</file>